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0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ED96-4723-BCDA-2875-6DB5E0C7E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C89DDB-5493-39A9-1EBC-886141A37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7BA1C-F50C-7443-99D0-E49BA1D2C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B2FE2-CF42-0051-3318-D87E92E7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45FDF-FD3A-32A3-E569-7C1849A0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94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8A179-B846-BF5D-E8CF-61EFCE107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B33C6-4548-616A-52F6-FDC74EC92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28BB5-42F6-4B42-3595-97843B08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A8547-A313-B945-FB13-5A46F5C5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A6E11-7528-2CE3-EDB4-CE0BAD64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6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66CD52-D262-8BC5-3FA6-3602E30FC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7B1A2B-BC66-8616-9D69-59B85E808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F146A-8B20-752C-FB4A-5A28C9FB5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5C435-511F-C809-F825-26B439F7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5C4FF-8AA2-38B0-0E26-FBBB2648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67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75ECF-597E-EB94-483B-2E6405E42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B23CA-CB5A-398B-F046-E8546F7AF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95670-5D25-A08B-9939-EF7325E17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9F667-4F81-36B0-75A8-4C144554A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5E440-FEC0-B3B4-027D-1A0EE237B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25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E2C2C-8314-2FE9-8E3D-EE236BA33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F36C8-13D9-600F-75C4-9639370F9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A8DF7-1B68-65AC-1628-89C19BCF4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F957C-0F2E-5133-D40D-7E64D51A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C2188-8BE1-A139-29CC-E385E133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EEAFF-C920-9AD7-CF66-A4095C12E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27356-868B-36A3-A501-FEFA0178B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66D18-5454-B95F-FCC5-DC584E486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05D26-484E-8DFC-F665-7650C8CD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9F1D1-1513-32CE-E887-39B0E027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0F123-F745-8835-A251-29CEB0BA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2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F241A-8984-F63F-5788-C9073EE95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BC27E-3B16-7F0A-28D2-852281E0F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061A0-67A2-F716-A234-CB913DBBD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30F10-ED51-E6C6-35F2-B2CCE60D1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121C6F-DF63-5911-AB17-3034AB156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A1877-2CCD-BA34-7D0B-2E07AE808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12FD1B-A0D9-2A87-2C48-1098C6517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110A5E-086E-2A1D-02CB-94AA4F206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86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EE4F-953D-759D-E468-9F18256DC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59228B-41D0-415D-0AEB-67F3B5320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97691-37BF-D12B-1359-C4C2D8B63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AB2BAF-05C9-0D82-1CF7-616A2429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6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1A0A3-6724-AD25-D978-3288F8E7F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73FCFF-35AE-7058-6F60-46BC9D991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FA76B-E551-CB95-BF54-C1347EEF6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5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C4230-C562-9A14-9ACE-2BE71DCBC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0C093-6849-7048-E253-E7C6F59F6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2E5D0-01B9-9AB9-7059-1EE0BF0075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6808E-9420-C343-D0EC-04E665480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7FCC3-62AB-71E0-813A-5198FC8B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F8256-F6BF-2E19-97E3-36E1CA62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09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D2F50-3FCC-E3D4-F325-F7FDFE1A6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DA748F-88F2-B67A-16D1-ED8174B8C7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DF75B-9ECE-F878-AFB2-01315BC09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61653-C682-6F9B-C72C-04428B7C7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CA55F-F3B5-413B-23E1-B69D8BC85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DB8D6F-8421-088A-65D9-34A36A43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AA6D24-26A7-9395-0752-4F5DC8DB9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CCC8C-33FE-74E7-168B-3BE99EC3B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7722A-2CA8-881C-A9BA-A4F91160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407E-D811-47AF-B66F-2723FAAC8EE8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2FC51-7F8D-D024-D096-5A3E6F7C9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0D3B5-8865-84B2-B36C-03166FDBB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39694-84A0-4BA9-AD68-D02F11481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0E4EC773-851E-29FC-1BA7-84FC62184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516784"/>
              </p:ext>
            </p:extLst>
          </p:nvPr>
        </p:nvGraphicFramePr>
        <p:xfrm>
          <a:off x="152383" y="1030951"/>
          <a:ext cx="11671017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Within my personal teaching practice I ensure that: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bg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bg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bg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bg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I provide students with clear information about commonly used academic terminology, degree classifications and institutional conventions throughout their programme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systematically identify and support 'at risk' students that I am responsible for (e.g. those with low engagement), and refer students to professional services teams where appropriate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review individual academic progress of students I am responsible for (e.g. after exam boards), discuss this with students, and intervene where appropriate.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embed or signpost towards structured tools and resources designed to encourage student self-management, self-belief, and aspiration where available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include diverse and successful alumni/career role models within my teaching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embed careers guidance and related schemes in my teaching (e.g. entrepreneurship scheme, Employability awards), and relate these to personal ambitions of my students where possible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Within my teaching, I embed opportunities for all students to work with employers, develop personal networks and reflect on self development and career goals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offer placements and external opportunities that are designed to be inclusive, particularly for those with caring responsibilities, health conditions, financial constraints etc.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support all of my students to access appropriate external mentorship programmes, networking and self-development opportunities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  <p:sp>
        <p:nvSpPr>
          <p:cNvPr id="3" name="object 3">
            <a:extLst>
              <a:ext uri="{FF2B5EF4-FFF2-40B4-BE49-F238E27FC236}">
                <a16:creationId xmlns:a16="http://schemas.microsoft.com/office/drawing/2014/main" id="{1C280CE5-FE1A-3BF2-901E-0A5513EF9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45559" y="174220"/>
            <a:ext cx="1731006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A37AC1"/>
          </a:solidFill>
          <a:ln>
            <a:noFill/>
          </a:ln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84F33394-7EAC-F7F6-8341-11F5A0578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152385" y="642392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A37A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647513-F5C9-95A7-7C69-2D7EEF381899}"/>
              </a:ext>
            </a:extLst>
          </p:cNvPr>
          <p:cNvSpPr txBox="1"/>
          <p:nvPr/>
        </p:nvSpPr>
        <p:spPr>
          <a:xfrm>
            <a:off x="9410140" y="6525157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B7C7193D-FACF-75C8-E2EC-FD32D625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A37AC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C2479D93-C06F-4A2E-A4C2-5F49F194F66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386" y="174220"/>
            <a:ext cx="7143764" cy="666404"/>
          </a:xfrm>
          <a:prstGeom prst="rect">
            <a:avLst/>
          </a:prstGeom>
          <a:solidFill>
            <a:srgbClr val="A37AC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Pathways to Success: My Checklist</a:t>
            </a:r>
          </a:p>
        </p:txBody>
      </p:sp>
    </p:spTree>
    <p:extLst>
      <p:ext uri="{BB962C8B-B14F-4D97-AF65-F5344CB8AC3E}">
        <p14:creationId xmlns:p14="http://schemas.microsoft.com/office/powerpoint/2010/main" val="63598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Manrope</vt:lpstr>
      <vt:lpstr>Office Theme</vt:lpstr>
      <vt:lpstr>Pathways to Success: My Checklist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 to Success: My Checklist</dc:title>
  <dc:creator>Tom Tomlinson</dc:creator>
  <cp:lastModifiedBy>Thomas Tomlinson</cp:lastModifiedBy>
  <cp:revision>2</cp:revision>
  <dcterms:created xsi:type="dcterms:W3CDTF">2023-05-10T09:37:56Z</dcterms:created>
  <dcterms:modified xsi:type="dcterms:W3CDTF">2025-06-20T11:46:10Z</dcterms:modified>
</cp:coreProperties>
</file>