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9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FB9D1-F101-4C20-A8DF-F71D55F62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B6E5E-4EB8-419F-B04E-A1FB6D0DF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9C5C6-613C-40DB-93C6-0E67865B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1C5CC-59A5-4353-A12D-B5034374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14377-EEB1-4AA9-938A-3394C3C6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2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7CA6B-7556-4640-8CEC-76B880E2B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012EC-93CB-4571-B5C1-4C409D0CE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1967A-1CF0-4429-9452-DCE30B147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8804C-C818-43BC-99BB-557D9EEAB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87060-5CAC-451F-BB34-FE7838CE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1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B5252-32E9-4953-9A10-87D16ADB3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FCC7E-C692-4F9D-8F9C-07C9D494E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0A868-9246-4ECB-AD13-A6A371911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BDFCC-F5B4-434E-87D6-D02F95C4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82645-14BE-4DBD-B3DE-6114AB88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25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221A-14AF-4B02-BEE3-095B84A8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7D2C4-02A0-48FC-BE06-676FD11FD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CFA18-2FF8-425C-989F-6847D7ED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F85-B10C-4BB1-880E-F4E51439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5AA21-65F6-40C6-9202-91691C5A5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49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BD560-D0E7-4B54-9838-B06B3EAF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B7BB1-2596-448C-9EC9-004CB9FBC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4527-65A9-4466-8C71-0EFC23B6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36BD9-420D-4035-88C3-D03B6E48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11E17-5699-4E84-8EA6-6DD8B8E18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75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01C75-34D9-4924-B499-39027B980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C502-A243-4170-A7F5-7B3D8D5AE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ED53F-5256-423E-AF56-F06E2E18D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8E167-D319-431D-B315-E4329A36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DEA87-330E-418E-B17E-DD22AB15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19094-AB66-41E0-8839-714D10A0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7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DC48-A166-4008-9312-6DE9063A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D050B-81DC-4291-853D-6EF59F380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28A05-05D1-492E-B05B-775A2C969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425A6-410F-4FF3-BF5B-4A045EEF1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DBB8C-6412-4000-812A-9B338BFBF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90D265-9F62-4916-9C49-64CC90F8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F9442D-AE11-49B9-972D-FB97FF9B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E7811A-CE82-43B8-91D1-0ECD9F89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81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E45C8-D0F0-4675-B6B9-87E0522D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1AB78-60EB-488F-911F-FC88909BF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A0B267-E3BF-4415-9E06-4AE74D54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38F8D-2FC2-4198-A760-9109FCC9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629FE-8EB9-40AC-AA13-0D76188E5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C0A8B-05C2-466A-8948-5C39453A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71154-9D8D-4B21-A2F5-6DD9956B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48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9C4A2-6BF6-477E-8F44-EDAA4385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E534-FC9E-425A-A582-F11F604E0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1AEE3-AABC-4613-BA6F-F4A334392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507DB-746F-4876-B344-0D161602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BA981-831F-40D2-8E9C-87092F2D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E1BED-1415-457F-ADA6-D08A6F9B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81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183B-92B2-44AC-A64F-8B7A23465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52DC1-52B0-467E-9D43-6BF598288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ABE23-66C4-4907-A062-D4B1F6FAB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B8F34-6A87-4564-ADAA-52437E98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0E58E-1E7E-48D6-AEBD-3560BCA5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BB076-11DB-45E3-9424-6473E5BB5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39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6DB4AF-136F-497D-A009-38F4F61FC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FD0BA-4765-486F-98EA-AD8B9215B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4C548-378B-45E7-B875-452AFE67F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8202-2FAF-4196-84A4-5E3716644E8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09C69-37F5-4E31-BAB8-8431A5C5C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BA361-78CF-4B66-8AFF-7653D7FF1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D7EA7-5922-465B-8D73-94676795C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3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>
            <a:extLst>
              <a:ext uri="{FF2B5EF4-FFF2-40B4-BE49-F238E27FC236}">
                <a16:creationId xmlns:a16="http://schemas.microsoft.com/office/drawing/2014/main" id="{8C85931C-2D88-BFB5-AB63-ABC060EE1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7896" y="205662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293A60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293A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96FF7A-0EDF-773C-1949-2F0071172A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386" y="204364"/>
            <a:ext cx="8388713" cy="666404"/>
          </a:xfrm>
          <a:prstGeom prst="rect">
            <a:avLst/>
          </a:prstGeom>
          <a:solidFill>
            <a:srgbClr val="293A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dirty="0">
                <a:latin typeface="Manrope" pitchFamily="2" charset="0"/>
              </a:rPr>
              <a:t>Structures and Processes: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My Checklist</a:t>
            </a: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83" y="1030951"/>
          <a:ext cx="11671017" cy="5292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1811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7650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51361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33735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455350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42687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Within my personal teaching practice I ensure that: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426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I work in partnership with academic colleagues, professional services teams and students to achieve inclusivity.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426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highlight inclusivity issues to programme leaders to report on through routine quality processes (e.g. via annual quality monitoring)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526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work with others to establish consistent terminology and ways of working across the programme, minimising 'mixed messages'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526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understand the demographics of students on my programme in terms of widening participation (e.g. Ethnicity, Mature students, Disability, POLAR Quintiles of HE participation)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426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understand policies the university has in place relating to inclusive practice, and how to implement these in my area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526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understand what the university targets are that relate to inclusivity (e.g. awarding gaps, retention), and have identified actions I can take to help achieve these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526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know how to access and interpret data relating to university targets around inclusivity (e.g. awarding gaps, retention) and take data-informed actions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526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know how to locate information about reasonable adjustments for students I am responsible for, and know how to implement reasonable adjustments.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426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use student-facing materials that meet digital accessibility standards (e.g. closed captions, alt-text for images)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526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review my teaching spaces and facilities to ensure accessibility for those physical disabilities (e.g. step-free access, hearing loops installed, microphones etc) and flag issues where identified (e.g. with estates).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61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1B15D100-4B24-4CC1-BFC9-3421F74B6A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551F0-96FA-49E3-84CE-B99376877D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C4501B-A6B5-4DB4-9C74-09C8CC21365E}">
  <ds:schemaRefs>
    <ds:schemaRef ds:uri="http://schemas.microsoft.com/office/2006/metadata/properties"/>
    <ds:schemaRef ds:uri="3d9a1bbb-7409-4f1c-a50f-2df601a4c4a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e80718d-80b4-4528-83e3-6dc87699a5b3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Structures and Processes: My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and Processes: My Checklist</dc:title>
  <dc:creator>Dominique Esnault</dc:creator>
  <cp:lastModifiedBy>Dominique Esnault</cp:lastModifiedBy>
  <cp:revision>1</cp:revision>
  <dcterms:created xsi:type="dcterms:W3CDTF">2023-03-25T07:50:56Z</dcterms:created>
  <dcterms:modified xsi:type="dcterms:W3CDTF">2023-03-25T07:51:30Z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