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01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8514-AAB1-A23D-53B4-CA448C945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2B560-C637-B3B2-C428-E7A24494F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0D51D-AD3D-D6A9-275D-804863C9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26B06-EFB4-E24F-277A-5BDABA4D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23C2B-BC5D-097A-F9B4-693DFA08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91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A499-695A-D091-EE18-34A6595B9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B9C0C-1064-6735-D9D2-F2CBAC1FD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235D5-13C6-48D4-7069-682EA3583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5840D-1654-4344-3468-2F6EE1098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28A66-781E-CA2D-68B0-E9190FDAC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99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BF2757-0332-ADE9-7357-AF9653CB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147F8-EF6F-8742-59EA-029417107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F38D9-98D1-CA02-0C5D-E529E965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655EF-9672-C856-7D0A-3AEF98E11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5F632-ACC7-A15B-7C8D-2CEEB1E9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0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5D23-AD6A-079A-654C-F5CE2E0A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91AB-2705-2A0C-E5BF-69BF9E22C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3C5DF-1275-D638-F823-8AE6EAB3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0E367-FB30-D807-FF5F-DCDD0416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A8C2D-44C0-1E02-1089-C21CA854A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93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184C7-CF40-11C5-14B0-2AABFB8AF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37CA8-AE59-21C6-AF5E-8C719C736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30589-42A5-2596-B688-985BB9BA8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D0538-53DF-7C34-F4F0-81113B83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BBF14-CEFF-FBB1-14E7-2A9C1F67C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7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D6A82-167A-6D79-BD4C-2D33C39FC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80EE-DEE9-0CD8-5113-23F075319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0D5B45-F92B-2D99-0F3B-EA6ABA0E6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C6A7B-2B94-F103-490D-283059B93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4632E-A660-7F76-471E-DB688C023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A03CF-546C-BE82-397A-F7E9206B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0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DFEA-9256-9166-9F72-B7D6CC32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6B22B-F7AD-69D2-9EF5-8BCDA94A7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3904D-8395-B033-B5A2-36E549AF2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A9B3A4-9DC2-3AF6-B340-8B55E8970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50C1E-C9B4-6F09-64C9-8DEBDE1B2D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DE707C-699C-88B5-0DE9-EF508E7B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CB66EA-6971-0248-7AD6-361F39DF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A62D69-7973-634D-4B4E-29AFD587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9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8E71-3642-867C-E092-4254760E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9DCB64-984D-3782-EC08-A30D145D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7EA33-6859-418F-7773-714CEEA49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19A9F2-BEAD-0BDE-92E4-F59AA462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4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E2A748-90AB-4B75-154C-3BFD56B5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34D68-A1AE-B1C4-308C-9CD6200C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CBE66-E524-6A48-66AE-BAE0159A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7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147A-FFB4-01F2-1165-1503C0AFF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F0998-98F3-136D-DD5E-D358965B7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99CC7B-24F3-572C-F439-D59C613C8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5BE1E-E66C-A682-3579-284E28248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3AE00-7353-C6F9-BFC1-0DC543E2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5DC06-9185-CAC2-9CD9-348BB4A3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08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3A30-0715-1F29-7BBB-B0C31F00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2F3FE6-E90D-D990-DCBB-A659A3A06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CF46F3-84D7-C003-69BF-79D725F3E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8C094-3270-8CE2-1675-02151E4A0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B6C9-F605-B25E-E0E6-2F9E3CF67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31E7F-61CC-B70C-6C4B-3E811560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31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CFC66-372D-545B-0F99-363A0374D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D0D9-F78D-9973-2B22-DF338028B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7978-4752-2B61-13CC-490B418B3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2AA3-327C-46D8-960F-14C3356478DD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368B6-1382-CA3E-F890-254DB12B8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D9E03-919E-032F-4138-0B9D3C0F04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E1FF1-CBC5-4BC9-9D56-02806EF102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1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/>
        </p:nvGraphicFramePr>
        <p:xfrm>
          <a:off x="152383" y="1030951"/>
          <a:ext cx="11671017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programme team ensure that: 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50" dirty="0">
                          <a:solidFill>
                            <a:schemeClr val="tx1"/>
                          </a:solidFill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>
                    <a:solidFill>
                      <a:srgbClr val="A37A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Our programme team provide our students with clear information about commonly used academic terminology, degree classifications and institutional conventions throughout their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systematically identify and support 'at risk' students (e.g. those with low engagement), and refer students to professional services teams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review individual student academic progress (e.g. after exam boards), discuss this with students, and intervene where appropriate.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embeds or signposts towards structured tools and resources designed to encourage student self-management, self-belief, and aspiration where available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know how to signpost students to relevant support and personal development services within the university (e.g. academic skills support, dyslexia support, bereavement support)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embeds careers guidance and related schemes (e.g. entrepreneurship scheme, Employability award), and relates these to personal ambitions of our students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includes diverse and successful alumni/career role models in student facing materials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embeds opportunities for all students to work with employers, develop personal networks and reflect on self development and career goals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design placements and external opportunities on our programme to be inclusive, particularly for those with caring responsibilities, health conditions, financial constraints etc.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support all our students to access appropriate external mentorship programmes, networking and self-development opportunities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8" name="object 3">
            <a:extLst>
              <a:ext uri="{FF2B5EF4-FFF2-40B4-BE49-F238E27FC236}">
                <a16:creationId xmlns:a16="http://schemas.microsoft.com/office/drawing/2014/main" id="{2661637B-F360-27FC-A643-E7000BC5A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759060" y="174220"/>
            <a:ext cx="1731006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A37AC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9DDA7733-6F9F-AABE-E83E-EF2C98E6B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152385" y="642392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DE2F08-A2D6-4867-A753-41F115F12A06}"/>
              </a:ext>
            </a:extLst>
          </p:cNvPr>
          <p:cNvSpPr txBox="1"/>
          <p:nvPr/>
        </p:nvSpPr>
        <p:spPr>
          <a:xfrm>
            <a:off x="9410140" y="6525157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8B818A6F-3DA3-BCB7-E2A7-413AF58DE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A37AC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55F173C5-4A94-E9FB-0138-0E478F87721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6" y="174220"/>
            <a:ext cx="10144139" cy="666404"/>
          </a:xfrm>
          <a:prstGeom prst="rect">
            <a:avLst/>
          </a:prstGeom>
          <a:solidFill>
            <a:srgbClr val="A37AC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Pathways to Success: Programme Team Checklist</a:t>
            </a:r>
          </a:p>
        </p:txBody>
      </p:sp>
    </p:spTree>
    <p:extLst>
      <p:ext uri="{BB962C8B-B14F-4D97-AF65-F5344CB8AC3E}">
        <p14:creationId xmlns:p14="http://schemas.microsoft.com/office/powerpoint/2010/main" val="230994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Manrope</vt:lpstr>
      <vt:lpstr>Office Theme</vt:lpstr>
      <vt:lpstr>Pathways to Success: Programme Team Checklist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Pathways to Success: Programme Team Checklist</dc:title>
  <dc:creator>Tom Tomlinson</dc:creator>
  <cp:lastModifiedBy>Tom Tomlinson</cp:lastModifiedBy>
  <cp:revision>1</cp:revision>
  <dcterms:created xsi:type="dcterms:W3CDTF">2023-05-10T09:36:32Z</dcterms:created>
  <dcterms:modified xsi:type="dcterms:W3CDTF">2023-05-10T09:37:12Z</dcterms:modified>
</cp:coreProperties>
</file>