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004"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2" autoAdjust="0"/>
    <p:restoredTop sz="94660"/>
  </p:normalViewPr>
  <p:slideViewPr>
    <p:cSldViewPr snapToGrid="0">
      <p:cViewPr varScale="1">
        <p:scale>
          <a:sx n="66" d="100"/>
          <a:sy n="66" d="100"/>
        </p:scale>
        <p:origin x="78"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minique Esnault" userId="ef26f1dc-4ca9-420a-9c33-42a16e6e5cd3" providerId="ADAL" clId="{93F9414F-E71F-4CD0-9D0C-5093930FF8A0}"/>
    <pc:docChg chg="modSld">
      <pc:chgData name="Dominique Esnault" userId="ef26f1dc-4ca9-420a-9c33-42a16e6e5cd3" providerId="ADAL" clId="{93F9414F-E71F-4CD0-9D0C-5093930FF8A0}" dt="2023-05-10T08:42:01.019" v="16" actId="14100"/>
      <pc:docMkLst>
        <pc:docMk/>
      </pc:docMkLst>
      <pc:sldChg chg="modSp">
        <pc:chgData name="Dominique Esnault" userId="ef26f1dc-4ca9-420a-9c33-42a16e6e5cd3" providerId="ADAL" clId="{93F9414F-E71F-4CD0-9D0C-5093930FF8A0}" dt="2023-05-10T08:42:01.019" v="16" actId="14100"/>
        <pc:sldMkLst>
          <pc:docMk/>
          <pc:sldMk cId="3702684575" sldId="2004"/>
        </pc:sldMkLst>
        <pc:spChg chg="mod">
          <ac:chgData name="Dominique Esnault" userId="ef26f1dc-4ca9-420a-9c33-42a16e6e5cd3" providerId="ADAL" clId="{93F9414F-E71F-4CD0-9D0C-5093930FF8A0}" dt="2023-05-10T08:42:01.019" v="16" actId="14100"/>
          <ac:spMkLst>
            <pc:docMk/>
            <pc:sldMk cId="3702684575" sldId="2004"/>
            <ac:spMk id="8" creationId="{5327296A-7565-4EE3-AB3B-E8B5FF766319}"/>
          </ac:spMkLst>
        </pc:spChg>
        <pc:spChg chg="mod">
          <ac:chgData name="Dominique Esnault" userId="ef26f1dc-4ca9-420a-9c33-42a16e6e5cd3" providerId="ADAL" clId="{93F9414F-E71F-4CD0-9D0C-5093930FF8A0}" dt="2023-05-10T08:41:42.227" v="13" actId="14100"/>
          <ac:spMkLst>
            <pc:docMk/>
            <pc:sldMk cId="3702684575" sldId="2004"/>
            <ac:spMk id="16" creationId="{8C85931C-2D88-BFB5-AB63-ABC060EE169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56371-92AB-48B8-8DAF-914DCB1FE21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972A254-CA22-46E2-83D2-0351B7C8E3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C6EC193-0887-408B-9E0B-7A137C21645F}"/>
              </a:ext>
            </a:extLst>
          </p:cNvPr>
          <p:cNvSpPr>
            <a:spLocks noGrp="1"/>
          </p:cNvSpPr>
          <p:nvPr>
            <p:ph type="dt" sz="half" idx="10"/>
          </p:nvPr>
        </p:nvSpPr>
        <p:spPr/>
        <p:txBody>
          <a:bodyPr/>
          <a:lstStyle/>
          <a:p>
            <a:fld id="{68220871-76DA-4167-8742-3A1D5B612B10}" type="datetimeFigureOut">
              <a:rPr lang="en-GB" smtClean="0"/>
              <a:t>10/05/2023</a:t>
            </a:fld>
            <a:endParaRPr lang="en-GB"/>
          </a:p>
        </p:txBody>
      </p:sp>
      <p:sp>
        <p:nvSpPr>
          <p:cNvPr id="5" name="Footer Placeholder 4">
            <a:extLst>
              <a:ext uri="{FF2B5EF4-FFF2-40B4-BE49-F238E27FC236}">
                <a16:creationId xmlns:a16="http://schemas.microsoft.com/office/drawing/2014/main" id="{7A264E33-D8E1-4B9E-A13E-F5BE75DFA15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C386EE2-C656-4950-88D4-8F3CB418C31B}"/>
              </a:ext>
            </a:extLst>
          </p:cNvPr>
          <p:cNvSpPr>
            <a:spLocks noGrp="1"/>
          </p:cNvSpPr>
          <p:nvPr>
            <p:ph type="sldNum" sz="quarter" idx="12"/>
          </p:nvPr>
        </p:nvSpPr>
        <p:spPr/>
        <p:txBody>
          <a:bodyPr/>
          <a:lstStyle/>
          <a:p>
            <a:fld id="{F4273EC8-0B14-4F7A-BA83-234FB228CFF6}" type="slidenum">
              <a:rPr lang="en-GB" smtClean="0"/>
              <a:t>‹#›</a:t>
            </a:fld>
            <a:endParaRPr lang="en-GB"/>
          </a:p>
        </p:txBody>
      </p:sp>
    </p:spTree>
    <p:extLst>
      <p:ext uri="{BB962C8B-B14F-4D97-AF65-F5344CB8AC3E}">
        <p14:creationId xmlns:p14="http://schemas.microsoft.com/office/powerpoint/2010/main" val="3468025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C311A-94B3-46E4-B47B-B488F56500C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DC3A46B-2019-48FE-AA8D-E63A1D29BFD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CCC1F4B-FE16-4FB0-8A9F-7D309B8DBF8B}"/>
              </a:ext>
            </a:extLst>
          </p:cNvPr>
          <p:cNvSpPr>
            <a:spLocks noGrp="1"/>
          </p:cNvSpPr>
          <p:nvPr>
            <p:ph type="dt" sz="half" idx="10"/>
          </p:nvPr>
        </p:nvSpPr>
        <p:spPr/>
        <p:txBody>
          <a:bodyPr/>
          <a:lstStyle/>
          <a:p>
            <a:fld id="{68220871-76DA-4167-8742-3A1D5B612B10}" type="datetimeFigureOut">
              <a:rPr lang="en-GB" smtClean="0"/>
              <a:t>10/05/2023</a:t>
            </a:fld>
            <a:endParaRPr lang="en-GB"/>
          </a:p>
        </p:txBody>
      </p:sp>
      <p:sp>
        <p:nvSpPr>
          <p:cNvPr id="5" name="Footer Placeholder 4">
            <a:extLst>
              <a:ext uri="{FF2B5EF4-FFF2-40B4-BE49-F238E27FC236}">
                <a16:creationId xmlns:a16="http://schemas.microsoft.com/office/drawing/2014/main" id="{650D0402-6BD2-436E-9D8D-D9A9F5E0A68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39CFF69-C894-43B6-8EE3-DF067C43BE20}"/>
              </a:ext>
            </a:extLst>
          </p:cNvPr>
          <p:cNvSpPr>
            <a:spLocks noGrp="1"/>
          </p:cNvSpPr>
          <p:nvPr>
            <p:ph type="sldNum" sz="quarter" idx="12"/>
          </p:nvPr>
        </p:nvSpPr>
        <p:spPr/>
        <p:txBody>
          <a:bodyPr/>
          <a:lstStyle/>
          <a:p>
            <a:fld id="{F4273EC8-0B14-4F7A-BA83-234FB228CFF6}" type="slidenum">
              <a:rPr lang="en-GB" smtClean="0"/>
              <a:t>‹#›</a:t>
            </a:fld>
            <a:endParaRPr lang="en-GB"/>
          </a:p>
        </p:txBody>
      </p:sp>
    </p:spTree>
    <p:extLst>
      <p:ext uri="{BB962C8B-B14F-4D97-AF65-F5344CB8AC3E}">
        <p14:creationId xmlns:p14="http://schemas.microsoft.com/office/powerpoint/2010/main" val="637895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A1D1512-CEC3-4E9B-9EFB-B42B6933FA0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55D18D6-6F00-416F-90C0-AD12EF29434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D8A0C19-A866-4EC8-B59C-9A9C92B3EB76}"/>
              </a:ext>
            </a:extLst>
          </p:cNvPr>
          <p:cNvSpPr>
            <a:spLocks noGrp="1"/>
          </p:cNvSpPr>
          <p:nvPr>
            <p:ph type="dt" sz="half" idx="10"/>
          </p:nvPr>
        </p:nvSpPr>
        <p:spPr/>
        <p:txBody>
          <a:bodyPr/>
          <a:lstStyle/>
          <a:p>
            <a:fld id="{68220871-76DA-4167-8742-3A1D5B612B10}" type="datetimeFigureOut">
              <a:rPr lang="en-GB" smtClean="0"/>
              <a:t>10/05/2023</a:t>
            </a:fld>
            <a:endParaRPr lang="en-GB"/>
          </a:p>
        </p:txBody>
      </p:sp>
      <p:sp>
        <p:nvSpPr>
          <p:cNvPr id="5" name="Footer Placeholder 4">
            <a:extLst>
              <a:ext uri="{FF2B5EF4-FFF2-40B4-BE49-F238E27FC236}">
                <a16:creationId xmlns:a16="http://schemas.microsoft.com/office/drawing/2014/main" id="{70691D68-8014-4401-81D0-D1E27CB7281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6366D60-7E42-47C5-8581-4E87E1308E3E}"/>
              </a:ext>
            </a:extLst>
          </p:cNvPr>
          <p:cNvSpPr>
            <a:spLocks noGrp="1"/>
          </p:cNvSpPr>
          <p:nvPr>
            <p:ph type="sldNum" sz="quarter" idx="12"/>
          </p:nvPr>
        </p:nvSpPr>
        <p:spPr/>
        <p:txBody>
          <a:bodyPr/>
          <a:lstStyle/>
          <a:p>
            <a:fld id="{F4273EC8-0B14-4F7A-BA83-234FB228CFF6}" type="slidenum">
              <a:rPr lang="en-GB" smtClean="0"/>
              <a:t>‹#›</a:t>
            </a:fld>
            <a:endParaRPr lang="en-GB"/>
          </a:p>
        </p:txBody>
      </p:sp>
    </p:spTree>
    <p:extLst>
      <p:ext uri="{BB962C8B-B14F-4D97-AF65-F5344CB8AC3E}">
        <p14:creationId xmlns:p14="http://schemas.microsoft.com/office/powerpoint/2010/main" val="2802489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E6522-A831-43EC-8920-0F30704CDA0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3F1AAB1-BA38-4259-860B-CE4B08BBD37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060450-BE47-4D0B-A34F-127F72F11F5B}"/>
              </a:ext>
            </a:extLst>
          </p:cNvPr>
          <p:cNvSpPr>
            <a:spLocks noGrp="1"/>
          </p:cNvSpPr>
          <p:nvPr>
            <p:ph type="dt" sz="half" idx="10"/>
          </p:nvPr>
        </p:nvSpPr>
        <p:spPr/>
        <p:txBody>
          <a:bodyPr/>
          <a:lstStyle/>
          <a:p>
            <a:fld id="{68220871-76DA-4167-8742-3A1D5B612B10}" type="datetimeFigureOut">
              <a:rPr lang="en-GB" smtClean="0"/>
              <a:t>10/05/2023</a:t>
            </a:fld>
            <a:endParaRPr lang="en-GB"/>
          </a:p>
        </p:txBody>
      </p:sp>
      <p:sp>
        <p:nvSpPr>
          <p:cNvPr id="5" name="Footer Placeholder 4">
            <a:extLst>
              <a:ext uri="{FF2B5EF4-FFF2-40B4-BE49-F238E27FC236}">
                <a16:creationId xmlns:a16="http://schemas.microsoft.com/office/drawing/2014/main" id="{EBC24A86-A2AD-444C-AE45-8A10A2F9B40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30E0C70-F37E-4E57-B221-4075C35FBF87}"/>
              </a:ext>
            </a:extLst>
          </p:cNvPr>
          <p:cNvSpPr>
            <a:spLocks noGrp="1"/>
          </p:cNvSpPr>
          <p:nvPr>
            <p:ph type="sldNum" sz="quarter" idx="12"/>
          </p:nvPr>
        </p:nvSpPr>
        <p:spPr/>
        <p:txBody>
          <a:bodyPr/>
          <a:lstStyle/>
          <a:p>
            <a:fld id="{F4273EC8-0B14-4F7A-BA83-234FB228CFF6}" type="slidenum">
              <a:rPr lang="en-GB" smtClean="0"/>
              <a:t>‹#›</a:t>
            </a:fld>
            <a:endParaRPr lang="en-GB"/>
          </a:p>
        </p:txBody>
      </p:sp>
    </p:spTree>
    <p:extLst>
      <p:ext uri="{BB962C8B-B14F-4D97-AF65-F5344CB8AC3E}">
        <p14:creationId xmlns:p14="http://schemas.microsoft.com/office/powerpoint/2010/main" val="575185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9B846-C117-45CB-B5EE-1AC107576D1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2D89EB3-7E1B-4EFD-B7AE-34D5ADD0BAA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1C4F64C-BB10-45CD-8A4B-3B25C4451DD2}"/>
              </a:ext>
            </a:extLst>
          </p:cNvPr>
          <p:cNvSpPr>
            <a:spLocks noGrp="1"/>
          </p:cNvSpPr>
          <p:nvPr>
            <p:ph type="dt" sz="half" idx="10"/>
          </p:nvPr>
        </p:nvSpPr>
        <p:spPr/>
        <p:txBody>
          <a:bodyPr/>
          <a:lstStyle/>
          <a:p>
            <a:fld id="{68220871-76DA-4167-8742-3A1D5B612B10}" type="datetimeFigureOut">
              <a:rPr lang="en-GB" smtClean="0"/>
              <a:t>10/05/2023</a:t>
            </a:fld>
            <a:endParaRPr lang="en-GB"/>
          </a:p>
        </p:txBody>
      </p:sp>
      <p:sp>
        <p:nvSpPr>
          <p:cNvPr id="5" name="Footer Placeholder 4">
            <a:extLst>
              <a:ext uri="{FF2B5EF4-FFF2-40B4-BE49-F238E27FC236}">
                <a16:creationId xmlns:a16="http://schemas.microsoft.com/office/drawing/2014/main" id="{582D860A-26AD-4917-BC10-2A0B1418B3A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AA91514-BEAD-418E-939F-5B8BA0FA0884}"/>
              </a:ext>
            </a:extLst>
          </p:cNvPr>
          <p:cNvSpPr>
            <a:spLocks noGrp="1"/>
          </p:cNvSpPr>
          <p:nvPr>
            <p:ph type="sldNum" sz="quarter" idx="12"/>
          </p:nvPr>
        </p:nvSpPr>
        <p:spPr/>
        <p:txBody>
          <a:bodyPr/>
          <a:lstStyle/>
          <a:p>
            <a:fld id="{F4273EC8-0B14-4F7A-BA83-234FB228CFF6}" type="slidenum">
              <a:rPr lang="en-GB" smtClean="0"/>
              <a:t>‹#›</a:t>
            </a:fld>
            <a:endParaRPr lang="en-GB"/>
          </a:p>
        </p:txBody>
      </p:sp>
    </p:spTree>
    <p:extLst>
      <p:ext uri="{BB962C8B-B14F-4D97-AF65-F5344CB8AC3E}">
        <p14:creationId xmlns:p14="http://schemas.microsoft.com/office/powerpoint/2010/main" val="293817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0A19B-FF0D-47C6-AA14-EAFAEF44A7A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404D00F-70DF-43C0-97A1-C590E13A7CA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6787352-AE7E-496F-B9BB-92291CE9420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2AC3161-0472-4F19-9074-A254DE638EE2}"/>
              </a:ext>
            </a:extLst>
          </p:cNvPr>
          <p:cNvSpPr>
            <a:spLocks noGrp="1"/>
          </p:cNvSpPr>
          <p:nvPr>
            <p:ph type="dt" sz="half" idx="10"/>
          </p:nvPr>
        </p:nvSpPr>
        <p:spPr/>
        <p:txBody>
          <a:bodyPr/>
          <a:lstStyle/>
          <a:p>
            <a:fld id="{68220871-76DA-4167-8742-3A1D5B612B10}" type="datetimeFigureOut">
              <a:rPr lang="en-GB" smtClean="0"/>
              <a:t>10/05/2023</a:t>
            </a:fld>
            <a:endParaRPr lang="en-GB"/>
          </a:p>
        </p:txBody>
      </p:sp>
      <p:sp>
        <p:nvSpPr>
          <p:cNvPr id="6" name="Footer Placeholder 5">
            <a:extLst>
              <a:ext uri="{FF2B5EF4-FFF2-40B4-BE49-F238E27FC236}">
                <a16:creationId xmlns:a16="http://schemas.microsoft.com/office/drawing/2014/main" id="{4F129801-B63F-4905-9A2C-703CA691F5F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573D4E4-A2B3-4AB0-B6E1-7AE20E49A9FD}"/>
              </a:ext>
            </a:extLst>
          </p:cNvPr>
          <p:cNvSpPr>
            <a:spLocks noGrp="1"/>
          </p:cNvSpPr>
          <p:nvPr>
            <p:ph type="sldNum" sz="quarter" idx="12"/>
          </p:nvPr>
        </p:nvSpPr>
        <p:spPr/>
        <p:txBody>
          <a:bodyPr/>
          <a:lstStyle/>
          <a:p>
            <a:fld id="{F4273EC8-0B14-4F7A-BA83-234FB228CFF6}" type="slidenum">
              <a:rPr lang="en-GB" smtClean="0"/>
              <a:t>‹#›</a:t>
            </a:fld>
            <a:endParaRPr lang="en-GB"/>
          </a:p>
        </p:txBody>
      </p:sp>
    </p:spTree>
    <p:extLst>
      <p:ext uri="{BB962C8B-B14F-4D97-AF65-F5344CB8AC3E}">
        <p14:creationId xmlns:p14="http://schemas.microsoft.com/office/powerpoint/2010/main" val="139725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10BA3-CC71-463A-84C3-947EA9FF443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E971175-9DC4-4DC6-BEE6-69B32FE9C27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703F64A-80DC-4C2A-BB77-79FCCB1BEC1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D6AE331-2D86-4585-8BD4-A859808955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5316DC2-8001-4956-B283-C7EF6C89804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1B144E7-A6D1-4CEC-B6C6-37B9968CA7EA}"/>
              </a:ext>
            </a:extLst>
          </p:cNvPr>
          <p:cNvSpPr>
            <a:spLocks noGrp="1"/>
          </p:cNvSpPr>
          <p:nvPr>
            <p:ph type="dt" sz="half" idx="10"/>
          </p:nvPr>
        </p:nvSpPr>
        <p:spPr/>
        <p:txBody>
          <a:bodyPr/>
          <a:lstStyle/>
          <a:p>
            <a:fld id="{68220871-76DA-4167-8742-3A1D5B612B10}" type="datetimeFigureOut">
              <a:rPr lang="en-GB" smtClean="0"/>
              <a:t>10/05/2023</a:t>
            </a:fld>
            <a:endParaRPr lang="en-GB"/>
          </a:p>
        </p:txBody>
      </p:sp>
      <p:sp>
        <p:nvSpPr>
          <p:cNvPr id="8" name="Footer Placeholder 7">
            <a:extLst>
              <a:ext uri="{FF2B5EF4-FFF2-40B4-BE49-F238E27FC236}">
                <a16:creationId xmlns:a16="http://schemas.microsoft.com/office/drawing/2014/main" id="{C79C90CB-9C4A-4C30-999E-BE157D8522D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30FFB47-4C16-4F28-A6E9-819FAA8CFA68}"/>
              </a:ext>
            </a:extLst>
          </p:cNvPr>
          <p:cNvSpPr>
            <a:spLocks noGrp="1"/>
          </p:cNvSpPr>
          <p:nvPr>
            <p:ph type="sldNum" sz="quarter" idx="12"/>
          </p:nvPr>
        </p:nvSpPr>
        <p:spPr/>
        <p:txBody>
          <a:bodyPr/>
          <a:lstStyle/>
          <a:p>
            <a:fld id="{F4273EC8-0B14-4F7A-BA83-234FB228CFF6}" type="slidenum">
              <a:rPr lang="en-GB" smtClean="0"/>
              <a:t>‹#›</a:t>
            </a:fld>
            <a:endParaRPr lang="en-GB"/>
          </a:p>
        </p:txBody>
      </p:sp>
    </p:spTree>
    <p:extLst>
      <p:ext uri="{BB962C8B-B14F-4D97-AF65-F5344CB8AC3E}">
        <p14:creationId xmlns:p14="http://schemas.microsoft.com/office/powerpoint/2010/main" val="1263391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955B4-41F9-4FC6-87F4-5AFCF61DD2A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5848CEE-5935-4D04-A597-E3C5EC95C612}"/>
              </a:ext>
            </a:extLst>
          </p:cNvPr>
          <p:cNvSpPr>
            <a:spLocks noGrp="1"/>
          </p:cNvSpPr>
          <p:nvPr>
            <p:ph type="dt" sz="half" idx="10"/>
          </p:nvPr>
        </p:nvSpPr>
        <p:spPr/>
        <p:txBody>
          <a:bodyPr/>
          <a:lstStyle/>
          <a:p>
            <a:fld id="{68220871-76DA-4167-8742-3A1D5B612B10}" type="datetimeFigureOut">
              <a:rPr lang="en-GB" smtClean="0"/>
              <a:t>10/05/2023</a:t>
            </a:fld>
            <a:endParaRPr lang="en-GB"/>
          </a:p>
        </p:txBody>
      </p:sp>
      <p:sp>
        <p:nvSpPr>
          <p:cNvPr id="4" name="Footer Placeholder 3">
            <a:extLst>
              <a:ext uri="{FF2B5EF4-FFF2-40B4-BE49-F238E27FC236}">
                <a16:creationId xmlns:a16="http://schemas.microsoft.com/office/drawing/2014/main" id="{54C723E6-7499-40D7-9122-922D4640669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0BCEF01-5416-4900-A815-E53B3DE94D87}"/>
              </a:ext>
            </a:extLst>
          </p:cNvPr>
          <p:cNvSpPr>
            <a:spLocks noGrp="1"/>
          </p:cNvSpPr>
          <p:nvPr>
            <p:ph type="sldNum" sz="quarter" idx="12"/>
          </p:nvPr>
        </p:nvSpPr>
        <p:spPr/>
        <p:txBody>
          <a:bodyPr/>
          <a:lstStyle/>
          <a:p>
            <a:fld id="{F4273EC8-0B14-4F7A-BA83-234FB228CFF6}" type="slidenum">
              <a:rPr lang="en-GB" smtClean="0"/>
              <a:t>‹#›</a:t>
            </a:fld>
            <a:endParaRPr lang="en-GB"/>
          </a:p>
        </p:txBody>
      </p:sp>
    </p:spTree>
    <p:extLst>
      <p:ext uri="{BB962C8B-B14F-4D97-AF65-F5344CB8AC3E}">
        <p14:creationId xmlns:p14="http://schemas.microsoft.com/office/powerpoint/2010/main" val="946931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9652C7D-C737-4DAB-817D-298B36B8C690}"/>
              </a:ext>
            </a:extLst>
          </p:cNvPr>
          <p:cNvSpPr>
            <a:spLocks noGrp="1"/>
          </p:cNvSpPr>
          <p:nvPr>
            <p:ph type="dt" sz="half" idx="10"/>
          </p:nvPr>
        </p:nvSpPr>
        <p:spPr/>
        <p:txBody>
          <a:bodyPr/>
          <a:lstStyle/>
          <a:p>
            <a:fld id="{68220871-76DA-4167-8742-3A1D5B612B10}" type="datetimeFigureOut">
              <a:rPr lang="en-GB" smtClean="0"/>
              <a:t>10/05/2023</a:t>
            </a:fld>
            <a:endParaRPr lang="en-GB"/>
          </a:p>
        </p:txBody>
      </p:sp>
      <p:sp>
        <p:nvSpPr>
          <p:cNvPr id="3" name="Footer Placeholder 2">
            <a:extLst>
              <a:ext uri="{FF2B5EF4-FFF2-40B4-BE49-F238E27FC236}">
                <a16:creationId xmlns:a16="http://schemas.microsoft.com/office/drawing/2014/main" id="{F95FA982-7178-4CF8-8169-3AFC452C9FC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D1069E8-B4C5-4EB3-AAD5-EABCE50FC46E}"/>
              </a:ext>
            </a:extLst>
          </p:cNvPr>
          <p:cNvSpPr>
            <a:spLocks noGrp="1"/>
          </p:cNvSpPr>
          <p:nvPr>
            <p:ph type="sldNum" sz="quarter" idx="12"/>
          </p:nvPr>
        </p:nvSpPr>
        <p:spPr/>
        <p:txBody>
          <a:bodyPr/>
          <a:lstStyle/>
          <a:p>
            <a:fld id="{F4273EC8-0B14-4F7A-BA83-234FB228CFF6}" type="slidenum">
              <a:rPr lang="en-GB" smtClean="0"/>
              <a:t>‹#›</a:t>
            </a:fld>
            <a:endParaRPr lang="en-GB"/>
          </a:p>
        </p:txBody>
      </p:sp>
    </p:spTree>
    <p:extLst>
      <p:ext uri="{BB962C8B-B14F-4D97-AF65-F5344CB8AC3E}">
        <p14:creationId xmlns:p14="http://schemas.microsoft.com/office/powerpoint/2010/main" val="2621749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4E3F9-1906-45F1-9E55-007C318BB3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1749D38-1B97-4D90-8AD8-F2C88F0F4D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BD81BED-F640-4E67-B663-963E35E69E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B0443F7-A554-48C3-BA22-B0DCE935B035}"/>
              </a:ext>
            </a:extLst>
          </p:cNvPr>
          <p:cNvSpPr>
            <a:spLocks noGrp="1"/>
          </p:cNvSpPr>
          <p:nvPr>
            <p:ph type="dt" sz="half" idx="10"/>
          </p:nvPr>
        </p:nvSpPr>
        <p:spPr/>
        <p:txBody>
          <a:bodyPr/>
          <a:lstStyle/>
          <a:p>
            <a:fld id="{68220871-76DA-4167-8742-3A1D5B612B10}" type="datetimeFigureOut">
              <a:rPr lang="en-GB" smtClean="0"/>
              <a:t>10/05/2023</a:t>
            </a:fld>
            <a:endParaRPr lang="en-GB"/>
          </a:p>
        </p:txBody>
      </p:sp>
      <p:sp>
        <p:nvSpPr>
          <p:cNvPr id="6" name="Footer Placeholder 5">
            <a:extLst>
              <a:ext uri="{FF2B5EF4-FFF2-40B4-BE49-F238E27FC236}">
                <a16:creationId xmlns:a16="http://schemas.microsoft.com/office/drawing/2014/main" id="{445B7447-730B-46B0-AA14-48FB6C830EA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DB015B7-B98C-4CCA-BFC1-0C4D40CE7754}"/>
              </a:ext>
            </a:extLst>
          </p:cNvPr>
          <p:cNvSpPr>
            <a:spLocks noGrp="1"/>
          </p:cNvSpPr>
          <p:nvPr>
            <p:ph type="sldNum" sz="quarter" idx="12"/>
          </p:nvPr>
        </p:nvSpPr>
        <p:spPr/>
        <p:txBody>
          <a:bodyPr/>
          <a:lstStyle/>
          <a:p>
            <a:fld id="{F4273EC8-0B14-4F7A-BA83-234FB228CFF6}" type="slidenum">
              <a:rPr lang="en-GB" smtClean="0"/>
              <a:t>‹#›</a:t>
            </a:fld>
            <a:endParaRPr lang="en-GB"/>
          </a:p>
        </p:txBody>
      </p:sp>
    </p:spTree>
    <p:extLst>
      <p:ext uri="{BB962C8B-B14F-4D97-AF65-F5344CB8AC3E}">
        <p14:creationId xmlns:p14="http://schemas.microsoft.com/office/powerpoint/2010/main" val="1639650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938E2-41A6-4F01-98D6-13692FAA2C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8F6C966-A3AA-4664-95C6-E0B32D02B3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588D5BF-8E05-4DA0-AFB5-2D27B8BE05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8CD58BF-C5DE-4448-8B14-D14BFF578091}"/>
              </a:ext>
            </a:extLst>
          </p:cNvPr>
          <p:cNvSpPr>
            <a:spLocks noGrp="1"/>
          </p:cNvSpPr>
          <p:nvPr>
            <p:ph type="dt" sz="half" idx="10"/>
          </p:nvPr>
        </p:nvSpPr>
        <p:spPr/>
        <p:txBody>
          <a:bodyPr/>
          <a:lstStyle/>
          <a:p>
            <a:fld id="{68220871-76DA-4167-8742-3A1D5B612B10}" type="datetimeFigureOut">
              <a:rPr lang="en-GB" smtClean="0"/>
              <a:t>10/05/2023</a:t>
            </a:fld>
            <a:endParaRPr lang="en-GB"/>
          </a:p>
        </p:txBody>
      </p:sp>
      <p:sp>
        <p:nvSpPr>
          <p:cNvPr id="6" name="Footer Placeholder 5">
            <a:extLst>
              <a:ext uri="{FF2B5EF4-FFF2-40B4-BE49-F238E27FC236}">
                <a16:creationId xmlns:a16="http://schemas.microsoft.com/office/drawing/2014/main" id="{B2CB88D7-9276-45F9-8AEE-EA57E3726E8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7AA204A-185C-4607-BFD6-E3716002A2C1}"/>
              </a:ext>
            </a:extLst>
          </p:cNvPr>
          <p:cNvSpPr>
            <a:spLocks noGrp="1"/>
          </p:cNvSpPr>
          <p:nvPr>
            <p:ph type="sldNum" sz="quarter" idx="12"/>
          </p:nvPr>
        </p:nvSpPr>
        <p:spPr/>
        <p:txBody>
          <a:bodyPr/>
          <a:lstStyle/>
          <a:p>
            <a:fld id="{F4273EC8-0B14-4F7A-BA83-234FB228CFF6}" type="slidenum">
              <a:rPr lang="en-GB" smtClean="0"/>
              <a:t>‹#›</a:t>
            </a:fld>
            <a:endParaRPr lang="en-GB"/>
          </a:p>
        </p:txBody>
      </p:sp>
    </p:spTree>
    <p:extLst>
      <p:ext uri="{BB962C8B-B14F-4D97-AF65-F5344CB8AC3E}">
        <p14:creationId xmlns:p14="http://schemas.microsoft.com/office/powerpoint/2010/main" val="3474809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42AD139-5B52-491D-BEB4-DF67F553AE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365F790-960C-45A4-8B8F-D33FF47477D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71F62CF-D5B9-48E9-ACC9-5BFEE53B51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220871-76DA-4167-8742-3A1D5B612B10}" type="datetimeFigureOut">
              <a:rPr lang="en-GB" smtClean="0"/>
              <a:t>10/05/2023</a:t>
            </a:fld>
            <a:endParaRPr lang="en-GB"/>
          </a:p>
        </p:txBody>
      </p:sp>
      <p:sp>
        <p:nvSpPr>
          <p:cNvPr id="5" name="Footer Placeholder 4">
            <a:extLst>
              <a:ext uri="{FF2B5EF4-FFF2-40B4-BE49-F238E27FC236}">
                <a16:creationId xmlns:a16="http://schemas.microsoft.com/office/drawing/2014/main" id="{CC01247A-847A-40DD-BCF2-50E6A63B05C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B55D0A2-AF0C-4F26-96AB-CE19887DB1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273EC8-0B14-4F7A-BA83-234FB228CFF6}" type="slidenum">
              <a:rPr lang="en-GB" smtClean="0"/>
              <a:t>‹#›</a:t>
            </a:fld>
            <a:endParaRPr lang="en-GB"/>
          </a:p>
        </p:txBody>
      </p:sp>
    </p:spTree>
    <p:extLst>
      <p:ext uri="{BB962C8B-B14F-4D97-AF65-F5344CB8AC3E}">
        <p14:creationId xmlns:p14="http://schemas.microsoft.com/office/powerpoint/2010/main" val="18572763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inclusiveeducationframework.info/"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object 3">
            <a:extLst>
              <a:ext uri="{FF2B5EF4-FFF2-40B4-BE49-F238E27FC236}">
                <a16:creationId xmlns:a16="http://schemas.microsoft.com/office/drawing/2014/main" id="{8C85931C-2D88-BFB5-AB63-ABC060EE169C}"/>
              </a:ext>
              <a:ext uri="{C183D7F6-B498-43B3-948B-1728B52AA6E4}">
                <adec:decorative xmlns:adec="http://schemas.microsoft.com/office/drawing/2017/decorative" val="1"/>
              </a:ext>
            </a:extLst>
          </p:cNvPr>
          <p:cNvSpPr/>
          <p:nvPr/>
        </p:nvSpPr>
        <p:spPr>
          <a:xfrm>
            <a:off x="6459789" y="192851"/>
            <a:ext cx="4977468"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rgbClr val="5777B4"/>
          </a:solidFill>
          <a:ln>
            <a:noFill/>
          </a:ln>
          <a:effectLst/>
        </p:spPr>
        <p:txBody>
          <a:bodyPr wrap="square" lIns="0" tIns="0" rIns="0" bIns="0" rtlCol="0"/>
          <a:lstStyle/>
          <a:p>
            <a:endParaRPr dirty="0">
              <a:solidFill>
                <a:schemeClr val="bg1"/>
              </a:solidFill>
            </a:endParaRPr>
          </a:p>
        </p:txBody>
      </p:sp>
      <p:sp>
        <p:nvSpPr>
          <p:cNvPr id="4" name="object 7">
            <a:extLst>
              <a:ext uri="{FF2B5EF4-FFF2-40B4-BE49-F238E27FC236}">
                <a16:creationId xmlns:a16="http://schemas.microsoft.com/office/drawing/2014/main" id="{57D0E618-32E6-EB30-391F-311D26DC63F4}"/>
              </a:ext>
              <a:ext uri="{C183D7F6-B498-43B3-948B-1728B52AA6E4}">
                <adec:decorative xmlns:adec="http://schemas.microsoft.com/office/drawing/2017/decorative" val="1"/>
              </a:ext>
            </a:extLst>
          </p:cNvPr>
          <p:cNvSpPr/>
          <p:nvPr/>
        </p:nvSpPr>
        <p:spPr>
          <a:xfrm>
            <a:off x="152387" y="849207"/>
            <a:ext cx="11671018" cy="45719"/>
          </a:xfrm>
          <a:custGeom>
            <a:avLst/>
            <a:gdLst/>
            <a:ahLst/>
            <a:cxnLst/>
            <a:rect l="l" t="t" r="r" b="b"/>
            <a:pathLst>
              <a:path w="9777730">
                <a:moveTo>
                  <a:pt x="0" y="0"/>
                </a:moveTo>
                <a:lnTo>
                  <a:pt x="9777603" y="0"/>
                </a:lnTo>
              </a:path>
            </a:pathLst>
          </a:custGeom>
          <a:ln w="38100">
            <a:solidFill>
              <a:srgbClr val="5777B4"/>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13" name="object 7">
            <a:extLst>
              <a:ext uri="{FF2B5EF4-FFF2-40B4-BE49-F238E27FC236}">
                <a16:creationId xmlns:a16="http://schemas.microsoft.com/office/drawing/2014/main" id="{8F95092F-759E-BF7F-5394-5DDC5A49B5CE}"/>
              </a:ext>
              <a:ext uri="{C183D7F6-B498-43B3-948B-1728B52AA6E4}">
                <adec:decorative xmlns:adec="http://schemas.microsoft.com/office/drawing/2017/decorative" val="1"/>
              </a:ext>
            </a:extLst>
          </p:cNvPr>
          <p:cNvSpPr/>
          <p:nvPr/>
        </p:nvSpPr>
        <p:spPr>
          <a:xfrm>
            <a:off x="152383" y="6469647"/>
            <a:ext cx="11779126" cy="45719"/>
          </a:xfrm>
          <a:custGeom>
            <a:avLst/>
            <a:gdLst/>
            <a:ahLst/>
            <a:cxnLst/>
            <a:rect l="l" t="t" r="r" b="b"/>
            <a:pathLst>
              <a:path w="9777730">
                <a:moveTo>
                  <a:pt x="0" y="0"/>
                </a:moveTo>
                <a:lnTo>
                  <a:pt x="9777603" y="0"/>
                </a:lnTo>
              </a:path>
            </a:pathLst>
          </a:custGeom>
          <a:ln w="38100">
            <a:solidFill>
              <a:srgbClr val="000000"/>
            </a:solidFill>
          </a:ln>
        </p:spPr>
        <p:txBody>
          <a:bodyPr wrap="square" lIns="0" tIns="0" rIns="0" bIns="0" rtlCol="0"/>
          <a:lstStyle/>
          <a:p>
            <a:endParaRPr/>
          </a:p>
        </p:txBody>
      </p:sp>
      <p:sp>
        <p:nvSpPr>
          <p:cNvPr id="2" name="TextBox 1">
            <a:extLst>
              <a:ext uri="{FF2B5EF4-FFF2-40B4-BE49-F238E27FC236}">
                <a16:creationId xmlns:a16="http://schemas.microsoft.com/office/drawing/2014/main" id="{4A81AA17-FB4C-EFE1-1A5F-0225ED1D191E}"/>
              </a:ext>
            </a:extLst>
          </p:cNvPr>
          <p:cNvSpPr txBox="1"/>
          <p:nvPr/>
        </p:nvSpPr>
        <p:spPr>
          <a:xfrm>
            <a:off x="9509065" y="6515366"/>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2">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graphicFrame>
        <p:nvGraphicFramePr>
          <p:cNvPr id="5" name="Table 6">
            <a:extLst>
              <a:ext uri="{FF2B5EF4-FFF2-40B4-BE49-F238E27FC236}">
                <a16:creationId xmlns:a16="http://schemas.microsoft.com/office/drawing/2014/main" id="{452B38CA-FB4E-D2E2-A015-E99479730775}"/>
              </a:ext>
            </a:extLst>
          </p:cNvPr>
          <p:cNvGraphicFramePr>
            <a:graphicFrameLocks noGrp="1"/>
          </p:cNvGraphicFramePr>
          <p:nvPr>
            <p:extLst/>
          </p:nvPr>
        </p:nvGraphicFramePr>
        <p:xfrm>
          <a:off x="152383" y="1030951"/>
          <a:ext cx="11671017" cy="4597400"/>
        </p:xfrm>
        <a:graphic>
          <a:graphicData uri="http://schemas.openxmlformats.org/drawingml/2006/table">
            <a:tbl>
              <a:tblPr firstRow="1" bandRow="1">
                <a:tableStyleId>{5C22544A-7EE6-4342-B048-85BDC9FD1C3A}</a:tableStyleId>
              </a:tblPr>
              <a:tblGrid>
                <a:gridCol w="9448817">
                  <a:extLst>
                    <a:ext uri="{9D8B030D-6E8A-4147-A177-3AD203B41FA5}">
                      <a16:colId xmlns:a16="http://schemas.microsoft.com/office/drawing/2014/main" val="3533308900"/>
                    </a:ext>
                  </a:extLst>
                </a:gridCol>
                <a:gridCol w="554477">
                  <a:extLst>
                    <a:ext uri="{9D8B030D-6E8A-4147-A177-3AD203B41FA5}">
                      <a16:colId xmlns:a16="http://schemas.microsoft.com/office/drawing/2014/main" val="930880074"/>
                    </a:ext>
                  </a:extLst>
                </a:gridCol>
                <a:gridCol w="437744">
                  <a:extLst>
                    <a:ext uri="{9D8B030D-6E8A-4147-A177-3AD203B41FA5}">
                      <a16:colId xmlns:a16="http://schemas.microsoft.com/office/drawing/2014/main" val="2595874476"/>
                    </a:ext>
                  </a:extLst>
                </a:gridCol>
                <a:gridCol w="700392">
                  <a:extLst>
                    <a:ext uri="{9D8B030D-6E8A-4147-A177-3AD203B41FA5}">
                      <a16:colId xmlns:a16="http://schemas.microsoft.com/office/drawing/2014/main" val="510252667"/>
                    </a:ext>
                  </a:extLst>
                </a:gridCol>
                <a:gridCol w="529587">
                  <a:extLst>
                    <a:ext uri="{9D8B030D-6E8A-4147-A177-3AD203B41FA5}">
                      <a16:colId xmlns:a16="http://schemas.microsoft.com/office/drawing/2014/main" val="4170739222"/>
                    </a:ext>
                  </a:extLst>
                </a:gridCol>
              </a:tblGrid>
              <a:tr h="370840">
                <a:tc>
                  <a:txBody>
                    <a:bodyPr/>
                    <a:lstStyle/>
                    <a:p>
                      <a:r>
                        <a:rPr lang="en-GB" sz="1600" dirty="0">
                          <a:latin typeface="Manrope" pitchFamily="2" charset="0"/>
                        </a:rPr>
                        <a:t>Our institution systems and processes ensure that:</a:t>
                      </a:r>
                    </a:p>
                  </a:txBody>
                  <a:tcPr/>
                </a:tc>
                <a:tc>
                  <a:txBody>
                    <a:bodyPr/>
                    <a:lstStyle/>
                    <a:p>
                      <a:r>
                        <a:rPr lang="en-GB" sz="1200" dirty="0">
                          <a:latin typeface="Manrope" pitchFamily="2" charset="0"/>
                          <a:cs typeface="Mangal" panose="020B0502040204020203" pitchFamily="18" charset="0"/>
                        </a:rPr>
                        <a:t>Yes</a:t>
                      </a:r>
                    </a:p>
                  </a:txBody>
                  <a:tcPr/>
                </a:tc>
                <a:tc>
                  <a:txBody>
                    <a:bodyPr/>
                    <a:lstStyle/>
                    <a:p>
                      <a:r>
                        <a:rPr lang="en-GB" sz="1200" dirty="0">
                          <a:latin typeface="Manrope" pitchFamily="2" charset="0"/>
                          <a:cs typeface="Mangal" panose="020B0502040204020203" pitchFamily="18" charset="0"/>
                        </a:rPr>
                        <a:t>No</a:t>
                      </a:r>
                    </a:p>
                  </a:txBody>
                  <a:tcPr/>
                </a:tc>
                <a:tc>
                  <a:txBody>
                    <a:bodyPr/>
                    <a:lstStyle/>
                    <a:p>
                      <a:r>
                        <a:rPr lang="en-GB" sz="1200" dirty="0">
                          <a:latin typeface="Manrope" pitchFamily="2" charset="0"/>
                          <a:cs typeface="Mangal" panose="020B0502040204020203" pitchFamily="18" charset="0"/>
                        </a:rPr>
                        <a:t>Maybe</a:t>
                      </a:r>
                    </a:p>
                  </a:txBody>
                  <a:tcPr/>
                </a:tc>
                <a:tc>
                  <a:txBody>
                    <a:bodyPr/>
                    <a:lstStyle/>
                    <a:p>
                      <a:r>
                        <a:rPr lang="en-GB" sz="1200" dirty="0">
                          <a:latin typeface="Manrope" pitchFamily="2" charset="0"/>
                          <a:cs typeface="Mangal" panose="020B0502040204020203" pitchFamily="18" charset="0"/>
                        </a:rPr>
                        <a:t>N/A</a:t>
                      </a:r>
                    </a:p>
                  </a:txBody>
                  <a:tcPr/>
                </a:tc>
                <a:extLst>
                  <a:ext uri="{0D108BD9-81ED-4DB2-BD59-A6C34878D82A}">
                    <a16:rowId xmlns:a16="http://schemas.microsoft.com/office/drawing/2014/main" val="30466883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chemeClr val="tx1">
                              <a:lumMod val="95000"/>
                              <a:lumOff val="5000"/>
                            </a:schemeClr>
                          </a:solidFill>
                          <a:effectLst/>
                          <a:latin typeface="Manrope" pitchFamily="2" charset="0"/>
                        </a:rPr>
                        <a:t>Curriculum planning and design processes embed inclusive education, and staff are supported to achieve these in practice</a:t>
                      </a: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94567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Students are active partners in curriculum design, development and delivery</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64424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Programmes actively consider the content that students are likely to have covered before university (e.g. A level, GCSE, BTEC syllabus) and staff are supported to design interventions to address disparities and gaps in knowledge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6431292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Programmes include opportunities for students to test relevant pre-existing knowledge before introducing new content and staff are supported to address any gaps identified</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482960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Curriculum design processes ensure content has been reviewed to go beyond white European perspectives i.e. has been decolonised, and staff are supported to implement this in their areas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6887549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Curriculum design processes enable staff to highlight diverse figures within the discipline to students (e.g. LGBTQIA+/Black/Asian/Disabled researchers, authors, or policy makers)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830293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Curriculum design enables students to personalise their curriculum, i.e. can focus on relevant topics of personal interest</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6272313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are supported to work in partnership with students to review teaching materials, and pro-actively point out any language that is not clear and consistent</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3472231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make teaching resources available in appropriate accessible formats in advance of scheduled teaching sessions wherever possible.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4803201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are supported to adopt an active and authentic learning approach, not being overly reliant on didactic lecturing, and designed to be accessible to all students (considering e.g. disability, international students, those with limited financial resources)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510020598"/>
                  </a:ext>
                </a:extLst>
              </a:tr>
            </a:tbl>
          </a:graphicData>
        </a:graphic>
      </p:graphicFrame>
      <p:sp>
        <p:nvSpPr>
          <p:cNvPr id="8" name="Title 5">
            <a:extLst>
              <a:ext uri="{FF2B5EF4-FFF2-40B4-BE49-F238E27FC236}">
                <a16:creationId xmlns:a16="http://schemas.microsoft.com/office/drawing/2014/main" id="{5327296A-7565-4EE3-AB3B-E8B5FF766319}"/>
              </a:ext>
              <a:ext uri="{C183D7F6-B498-43B3-948B-1728B52AA6E4}">
                <adec:decorative xmlns:adec="http://schemas.microsoft.com/office/drawing/2017/decorative" val="1"/>
              </a:ext>
            </a:extLst>
          </p:cNvPr>
          <p:cNvSpPr txBox="1">
            <a:spLocks/>
          </p:cNvSpPr>
          <p:nvPr/>
        </p:nvSpPr>
        <p:spPr>
          <a:xfrm>
            <a:off x="152383" y="192632"/>
            <a:ext cx="10892988" cy="666404"/>
          </a:xfrm>
          <a:prstGeom prst="rect">
            <a:avLst/>
          </a:prstGeom>
          <a:solidFill>
            <a:srgbClr val="5777B4"/>
          </a:solidFill>
          <a:ln>
            <a:noFill/>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nSpc>
                <a:spcPct val="100000"/>
              </a:lnSpc>
              <a:spcBef>
                <a:spcPts val="0"/>
              </a:spcBef>
              <a:defRPr/>
            </a:pPr>
            <a:r>
              <a:rPr lang="en-GB" sz="3800" spc="-100" dirty="0">
                <a:latin typeface="Manrope" pitchFamily="2" charset="0"/>
              </a:rPr>
              <a:t>Curriculum Design and Delivery: Senior Leader Checklist</a:t>
            </a:r>
          </a:p>
        </p:txBody>
      </p:sp>
    </p:spTree>
    <p:extLst>
      <p:ext uri="{BB962C8B-B14F-4D97-AF65-F5344CB8AC3E}">
        <p14:creationId xmlns:p14="http://schemas.microsoft.com/office/powerpoint/2010/main" val="37026845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5e80718d-80b4-4528-83e3-6dc87699a5b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7B38CDD81D89F4CBD590394D2EBC70F" ma:contentTypeVersion="14" ma:contentTypeDescription="Create a new document." ma:contentTypeScope="" ma:versionID="da84845aac35ba9424a1c2d3c31bee64">
  <xsd:schema xmlns:xsd="http://www.w3.org/2001/XMLSchema" xmlns:xs="http://www.w3.org/2001/XMLSchema" xmlns:p="http://schemas.microsoft.com/office/2006/metadata/properties" xmlns:ns3="3d9a1bbb-7409-4f1c-a50f-2df601a4c4ac" xmlns:ns4="5e80718d-80b4-4528-83e3-6dc87699a5b3" targetNamespace="http://schemas.microsoft.com/office/2006/metadata/properties" ma:root="true" ma:fieldsID="02f19eca8438f004eae7d12913eca545" ns3:_="" ns4:_="">
    <xsd:import namespace="3d9a1bbb-7409-4f1c-a50f-2df601a4c4ac"/>
    <xsd:import namespace="5e80718d-80b4-4528-83e3-6dc87699a5b3"/>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AutoTags" minOccurs="0"/>
                <xsd:element ref="ns4:MediaServiceGenerationTime" minOccurs="0"/>
                <xsd:element ref="ns4:MediaServiceEventHashCode" minOccurs="0"/>
                <xsd:element ref="ns4:MediaServiceDateTaken" minOccurs="0"/>
                <xsd:element ref="ns4:MediaLengthInSeconds" minOccurs="0"/>
                <xsd:element ref="ns4:MediaServiceOCR" minOccurs="0"/>
                <xsd:element ref="ns4: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9a1bbb-7409-4f1c-a50f-2df601a4c4a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e80718d-80b4-4528-83e3-6dc87699a5b3"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CR" ma:index="20" nillable="true" ma:displayName="Extracted Text" ma:internalName="MediaServiceOCR" ma:readOnly="true">
      <xsd:simpleType>
        <xsd:restriction base="dms:Note">
          <xsd:maxLength value="255"/>
        </xsd:restriction>
      </xsd:simpleType>
    </xsd:element>
    <xsd:element name="_activity" ma:index="21"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4E39100-F4A6-4ED8-B07B-1A670D0D33D1}">
  <ds:schemaRefs>
    <ds:schemaRef ds:uri="http://purl.org/dc/terms/"/>
    <ds:schemaRef ds:uri="http://schemas.microsoft.com/office/2006/documentManagement/types"/>
    <ds:schemaRef ds:uri="http://purl.org/dc/dcmitype/"/>
    <ds:schemaRef ds:uri="5e80718d-80b4-4528-83e3-6dc87699a5b3"/>
    <ds:schemaRef ds:uri="http://purl.org/dc/elements/1.1/"/>
    <ds:schemaRef ds:uri="http://schemas.microsoft.com/office/2006/metadata/properties"/>
    <ds:schemaRef ds:uri="3d9a1bbb-7409-4f1c-a50f-2df601a4c4ac"/>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3E8A9B64-7106-4774-B79A-984394D07CF1}">
  <ds:schemaRefs>
    <ds:schemaRef ds:uri="http://schemas.microsoft.com/sharepoint/v3/contenttype/forms"/>
  </ds:schemaRefs>
</ds:datastoreItem>
</file>

<file path=customXml/itemProps3.xml><?xml version="1.0" encoding="utf-8"?>
<ds:datastoreItem xmlns:ds="http://schemas.openxmlformats.org/officeDocument/2006/customXml" ds:itemID="{F40B99B1-1932-419F-8DF5-CF8A9CC072C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9a1bbb-7409-4f1c-a50f-2df601a4c4ac"/>
    <ds:schemaRef ds:uri="5e80718d-80b4-4528-83e3-6dc87699a5b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296</Words>
  <Application>Microsoft Office PowerPoint</Application>
  <PresentationFormat>Widescreen</PresentationFormat>
  <Paragraphs>17</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Mangal</vt:lpstr>
      <vt:lpstr>Manrope</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Dominique Esnault</dc:creator>
  <cp:lastModifiedBy>Dominique Esnault</cp:lastModifiedBy>
  <cp:revision>1</cp:revision>
  <dcterms:created xsi:type="dcterms:W3CDTF">2023-03-25T08:01:30Z</dcterms:created>
  <dcterms:modified xsi:type="dcterms:W3CDTF">2023-05-10T08:42:10Z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0x010100B7B38CDD81D89F4CBD590394D2EBC70F</vt:lpwstr>
  </property>
</Properties>
</file>