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00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6" d="100"/>
          <a:sy n="66" d="100"/>
        </p:scale>
        <p:origin x="78"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que Esnault" userId="ef26f1dc-4ca9-420a-9c33-42a16e6e5cd3" providerId="ADAL" clId="{93F9414F-E71F-4CD0-9D0C-5093930FF8A0}"/>
    <pc:docChg chg="modSld">
      <pc:chgData name="Dominique Esnault" userId="ef26f1dc-4ca9-420a-9c33-42a16e6e5cd3" providerId="ADAL" clId="{93F9414F-E71F-4CD0-9D0C-5093930FF8A0}" dt="2023-05-10T08:42:01.019" v="16" actId="14100"/>
      <pc:docMkLst>
        <pc:docMk/>
      </pc:docMkLst>
      <pc:sldChg chg="modSp">
        <pc:chgData name="Dominique Esnault" userId="ef26f1dc-4ca9-420a-9c33-42a16e6e5cd3" providerId="ADAL" clId="{93F9414F-E71F-4CD0-9D0C-5093930FF8A0}" dt="2023-05-10T08:42:01.019" v="16" actId="14100"/>
        <pc:sldMkLst>
          <pc:docMk/>
          <pc:sldMk cId="3702684575" sldId="2004"/>
        </pc:sldMkLst>
        <pc:spChg chg="mod">
          <ac:chgData name="Dominique Esnault" userId="ef26f1dc-4ca9-420a-9c33-42a16e6e5cd3" providerId="ADAL" clId="{93F9414F-E71F-4CD0-9D0C-5093930FF8A0}" dt="2023-05-10T08:42:01.019" v="16" actId="14100"/>
          <ac:spMkLst>
            <pc:docMk/>
            <pc:sldMk cId="3702684575" sldId="2004"/>
            <ac:spMk id="8" creationId="{5327296A-7565-4EE3-AB3B-E8B5FF766319}"/>
          </ac:spMkLst>
        </pc:spChg>
        <pc:spChg chg="mod">
          <ac:chgData name="Dominique Esnault" userId="ef26f1dc-4ca9-420a-9c33-42a16e6e5cd3" providerId="ADAL" clId="{93F9414F-E71F-4CD0-9D0C-5093930FF8A0}" dt="2023-05-10T08:41:42.227" v="13" actId="14100"/>
          <ac:spMkLst>
            <pc:docMk/>
            <pc:sldMk cId="3702684575" sldId="2004"/>
            <ac:spMk id="16" creationId="{8C85931C-2D88-BFB5-AB63-ABC060EE16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56371-92AB-48B8-8DAF-914DCB1FE2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72A254-CA22-46E2-83D2-0351B7C8E3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6EC193-0887-408B-9E0B-7A137C21645F}"/>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7A264E33-D8E1-4B9E-A13E-F5BE75DFA1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386EE2-C656-4950-88D4-8F3CB418C31B}"/>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34680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311A-94B3-46E4-B47B-B488F56500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C3A46B-2019-48FE-AA8D-E63A1D29BF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CC1F4B-FE16-4FB0-8A9F-7D309B8DBF8B}"/>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650D0402-6BD2-436E-9D8D-D9A9F5E0A6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9CFF69-C894-43B6-8EE3-DF067C43BE20}"/>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63789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1D1512-CEC3-4E9B-9EFB-B42B6933FA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5D18D6-6F00-416F-90C0-AD12EF2943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8A0C19-A866-4EC8-B59C-9A9C92B3EB76}"/>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70691D68-8014-4401-81D0-D1E27CB728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366D60-7E42-47C5-8581-4E87E1308E3E}"/>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280248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6522-A831-43EC-8920-0F30704CDA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F1AAB1-BA38-4259-860B-CE4B08BBD3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60450-BE47-4D0B-A34F-127F72F11F5B}"/>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EBC24A86-A2AD-444C-AE45-8A10A2F9B4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E0C70-F37E-4E57-B221-4075C35FBF87}"/>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57518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B846-C117-45CB-B5EE-1AC107576D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D89EB3-7E1B-4EFD-B7AE-34D5ADD0BA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C4F64C-BB10-45CD-8A4B-3B25C4451DD2}"/>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582D860A-26AD-4917-BC10-2A0B1418B3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A91514-BEAD-418E-939F-5B8BA0FA0884}"/>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29381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A19B-FF0D-47C6-AA14-EAFAEF44A7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04D00F-70DF-43C0-97A1-C590E13A7C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787352-AE7E-496F-B9BB-92291CE942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AC3161-0472-4F19-9074-A254DE638EE2}"/>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6" name="Footer Placeholder 5">
            <a:extLst>
              <a:ext uri="{FF2B5EF4-FFF2-40B4-BE49-F238E27FC236}">
                <a16:creationId xmlns:a16="http://schemas.microsoft.com/office/drawing/2014/main" id="{4F129801-B63F-4905-9A2C-703CA691F5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73D4E4-A2B3-4AB0-B6E1-7AE20E49A9FD}"/>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13972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0BA3-CC71-463A-84C3-947EA9FF443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971175-9DC4-4DC6-BEE6-69B32FE9C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03F64A-80DC-4C2A-BB77-79FCCB1BEC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6AE331-2D86-4585-8BD4-A85980895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316DC2-8001-4956-B283-C7EF6C89804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B144E7-A6D1-4CEC-B6C6-37B9968CA7EA}"/>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8" name="Footer Placeholder 7">
            <a:extLst>
              <a:ext uri="{FF2B5EF4-FFF2-40B4-BE49-F238E27FC236}">
                <a16:creationId xmlns:a16="http://schemas.microsoft.com/office/drawing/2014/main" id="{C79C90CB-9C4A-4C30-999E-BE157D8522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0FFB47-4C16-4F28-A6E9-819FAA8CFA68}"/>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126339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55B4-41F9-4FC6-87F4-5AFCF61DD2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848CEE-5935-4D04-A597-E3C5EC95C612}"/>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4" name="Footer Placeholder 3">
            <a:extLst>
              <a:ext uri="{FF2B5EF4-FFF2-40B4-BE49-F238E27FC236}">
                <a16:creationId xmlns:a16="http://schemas.microsoft.com/office/drawing/2014/main" id="{54C723E6-7499-40D7-9122-922D46406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BCEF01-5416-4900-A815-E53B3DE94D87}"/>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94693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652C7D-C737-4DAB-817D-298B36B8C690}"/>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3" name="Footer Placeholder 2">
            <a:extLst>
              <a:ext uri="{FF2B5EF4-FFF2-40B4-BE49-F238E27FC236}">
                <a16:creationId xmlns:a16="http://schemas.microsoft.com/office/drawing/2014/main" id="{F95FA982-7178-4CF8-8169-3AFC452C9F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1069E8-B4C5-4EB3-AAD5-EABCE50FC46E}"/>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262174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E3F9-1906-45F1-9E55-007C318BB3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49D38-1B97-4D90-8AD8-F2C88F0F4D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D81BED-F640-4E67-B663-963E35E69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0443F7-A554-48C3-BA22-B0DCE935B035}"/>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6" name="Footer Placeholder 5">
            <a:extLst>
              <a:ext uri="{FF2B5EF4-FFF2-40B4-BE49-F238E27FC236}">
                <a16:creationId xmlns:a16="http://schemas.microsoft.com/office/drawing/2014/main" id="{445B7447-730B-46B0-AA14-48FB6C830E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B015B7-B98C-4CCA-BFC1-0C4D40CE7754}"/>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163965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38E2-41A6-4F01-98D6-13692FAA2C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F6C966-A3AA-4664-95C6-E0B32D02B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588D5BF-8E05-4DA0-AFB5-2D27B8BE0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D58BF-C5DE-4448-8B14-D14BFF578091}"/>
              </a:ext>
            </a:extLst>
          </p:cNvPr>
          <p:cNvSpPr>
            <a:spLocks noGrp="1"/>
          </p:cNvSpPr>
          <p:nvPr>
            <p:ph type="dt" sz="half" idx="10"/>
          </p:nvPr>
        </p:nvSpPr>
        <p:spPr/>
        <p:txBody>
          <a:bodyPr/>
          <a:lstStyle/>
          <a:p>
            <a:fld id="{68220871-76DA-4167-8742-3A1D5B612B10}" type="datetimeFigureOut">
              <a:rPr lang="en-GB" smtClean="0"/>
              <a:t>10/05/2023</a:t>
            </a:fld>
            <a:endParaRPr lang="en-GB"/>
          </a:p>
        </p:txBody>
      </p:sp>
      <p:sp>
        <p:nvSpPr>
          <p:cNvPr id="6" name="Footer Placeholder 5">
            <a:extLst>
              <a:ext uri="{FF2B5EF4-FFF2-40B4-BE49-F238E27FC236}">
                <a16:creationId xmlns:a16="http://schemas.microsoft.com/office/drawing/2014/main" id="{B2CB88D7-9276-45F9-8AEE-EA57E3726E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AA204A-185C-4607-BFD6-E3716002A2C1}"/>
              </a:ext>
            </a:extLst>
          </p:cNvPr>
          <p:cNvSpPr>
            <a:spLocks noGrp="1"/>
          </p:cNvSpPr>
          <p:nvPr>
            <p:ph type="sldNum" sz="quarter" idx="12"/>
          </p:nvPr>
        </p:nvSpPr>
        <p:spPr/>
        <p:txBody>
          <a:bodyPr/>
          <a:lstStyle/>
          <a:p>
            <a:fld id="{F4273EC8-0B14-4F7A-BA83-234FB228CFF6}" type="slidenum">
              <a:rPr lang="en-GB" smtClean="0"/>
              <a:t>‹#›</a:t>
            </a:fld>
            <a:endParaRPr lang="en-GB"/>
          </a:p>
        </p:txBody>
      </p:sp>
    </p:spTree>
    <p:extLst>
      <p:ext uri="{BB962C8B-B14F-4D97-AF65-F5344CB8AC3E}">
        <p14:creationId xmlns:p14="http://schemas.microsoft.com/office/powerpoint/2010/main" val="347480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2AD139-5B52-491D-BEB4-DF67F553AE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65F790-960C-45A4-8B8F-D33FF4747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1F62CF-D5B9-48E9-ACC9-5BFEE53B51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20871-76DA-4167-8742-3A1D5B612B10}" type="datetimeFigureOut">
              <a:rPr lang="en-GB" smtClean="0"/>
              <a:t>10/05/2023</a:t>
            </a:fld>
            <a:endParaRPr lang="en-GB"/>
          </a:p>
        </p:txBody>
      </p:sp>
      <p:sp>
        <p:nvSpPr>
          <p:cNvPr id="5" name="Footer Placeholder 4">
            <a:extLst>
              <a:ext uri="{FF2B5EF4-FFF2-40B4-BE49-F238E27FC236}">
                <a16:creationId xmlns:a16="http://schemas.microsoft.com/office/drawing/2014/main" id="{CC01247A-847A-40DD-BCF2-50E6A63B05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55D0A2-AF0C-4F26-96AB-CE19887DB1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73EC8-0B14-4F7A-BA83-234FB228CFF6}" type="slidenum">
              <a:rPr lang="en-GB" smtClean="0"/>
              <a:t>‹#›</a:t>
            </a:fld>
            <a:endParaRPr lang="en-GB"/>
          </a:p>
        </p:txBody>
      </p:sp>
    </p:spTree>
    <p:extLst>
      <p:ext uri="{BB962C8B-B14F-4D97-AF65-F5344CB8AC3E}">
        <p14:creationId xmlns:p14="http://schemas.microsoft.com/office/powerpoint/2010/main" val="185727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8C85931C-2D88-BFB5-AB63-ABC060EE169C}"/>
              </a:ext>
              <a:ext uri="{C183D7F6-B498-43B3-948B-1728B52AA6E4}">
                <adec:decorative xmlns:adec="http://schemas.microsoft.com/office/drawing/2017/decorative" val="1"/>
              </a:ext>
            </a:extLst>
          </p:cNvPr>
          <p:cNvSpPr/>
          <p:nvPr/>
        </p:nvSpPr>
        <p:spPr>
          <a:xfrm>
            <a:off x="6459789" y="192851"/>
            <a:ext cx="4977468"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no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3" name="object 7">
            <a:extLst>
              <a:ext uri="{FF2B5EF4-FFF2-40B4-BE49-F238E27FC236}">
                <a16:creationId xmlns:a16="http://schemas.microsoft.com/office/drawing/2014/main" id="{8F95092F-759E-BF7F-5394-5DDC5A49B5CE}"/>
              </a:ext>
              <a:ext uri="{C183D7F6-B498-43B3-948B-1728B52AA6E4}">
                <adec:decorative xmlns:adec="http://schemas.microsoft.com/office/drawing/2017/decorative" val="1"/>
              </a:ext>
            </a:extLst>
          </p:cNvPr>
          <p:cNvSpPr/>
          <p:nvPr/>
        </p:nvSpPr>
        <p:spPr>
          <a:xfrm>
            <a:off x="152383" y="6469647"/>
            <a:ext cx="11779126" cy="45719"/>
          </a:xfrm>
          <a:custGeom>
            <a:avLst/>
            <a:gdLst/>
            <a:ahLst/>
            <a:cxnLst/>
            <a:rect l="l" t="t" r="r" b="b"/>
            <a:pathLst>
              <a:path w="9777730">
                <a:moveTo>
                  <a:pt x="0" y="0"/>
                </a:moveTo>
                <a:lnTo>
                  <a:pt x="9777603" y="0"/>
                </a:lnTo>
              </a:path>
            </a:pathLst>
          </a:custGeom>
          <a:ln w="38100">
            <a:solidFill>
              <a:srgbClr val="000000"/>
            </a:solidFill>
          </a:ln>
        </p:spPr>
        <p:txBody>
          <a:bodyPr wrap="square" lIns="0" tIns="0" rIns="0" bIns="0" rtlCol="0"/>
          <a:lstStyle/>
          <a:p>
            <a:endParaRPr/>
          </a:p>
        </p:txBody>
      </p:sp>
      <p:sp>
        <p:nvSpPr>
          <p:cNvPr id="2" name="TextBox 1">
            <a:extLst>
              <a:ext uri="{FF2B5EF4-FFF2-40B4-BE49-F238E27FC236}">
                <a16:creationId xmlns:a16="http://schemas.microsoft.com/office/drawing/2014/main" id="{4A81AA17-FB4C-EFE1-1A5F-0225ED1D191E}"/>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tc>
                <a:tc>
                  <a:txBody>
                    <a:bodyPr/>
                    <a:lstStyle/>
                    <a:p>
                      <a:r>
                        <a:rPr lang="en-GB" sz="1200" dirty="0">
                          <a:latin typeface="Manrope" pitchFamily="2" charset="0"/>
                          <a:cs typeface="Mangal" panose="020B0502040204020203" pitchFamily="18" charset="0"/>
                        </a:rPr>
                        <a:t>Yes</a:t>
                      </a:r>
                    </a:p>
                  </a:txBody>
                  <a:tcPr/>
                </a:tc>
                <a:tc>
                  <a:txBody>
                    <a:bodyPr/>
                    <a:lstStyle/>
                    <a:p>
                      <a:r>
                        <a:rPr lang="en-GB" sz="1200" dirty="0">
                          <a:latin typeface="Manrope" pitchFamily="2" charset="0"/>
                          <a:cs typeface="Mangal" panose="020B0502040204020203" pitchFamily="18" charset="0"/>
                        </a:rPr>
                        <a:t>No</a:t>
                      </a:r>
                    </a:p>
                  </a:txBody>
                  <a:tcPr/>
                </a:tc>
                <a:tc>
                  <a:txBody>
                    <a:bodyPr/>
                    <a:lstStyle/>
                    <a:p>
                      <a:r>
                        <a:rPr lang="en-GB" sz="1200" dirty="0">
                          <a:latin typeface="Manrope" pitchFamily="2" charset="0"/>
                          <a:cs typeface="Mangal" panose="020B0502040204020203" pitchFamily="18" charset="0"/>
                        </a:rPr>
                        <a:t>Maybe</a:t>
                      </a:r>
                    </a:p>
                  </a:txBody>
                  <a:tcPr/>
                </a:tc>
                <a:tc>
                  <a:txBody>
                    <a:bodyPr/>
                    <a:lstStyle/>
                    <a:p>
                      <a:r>
                        <a:rPr lang="en-GB" sz="1200" dirty="0">
                          <a:latin typeface="Manrope" pitchFamily="2" charset="0"/>
                          <a:cs typeface="Mangal" panose="020B0502040204020203" pitchFamily="18" charset="0"/>
                        </a:rPr>
                        <a:t>N/A</a:t>
                      </a:r>
                    </a:p>
                  </a:txBody>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planning and design processes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actively consider the content that students are likely to have covered before university (e.g. A level, GCSE, BTEC syllabus) and staff are supported to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include opportunities for students to test relevant pre-existing knowledge before introducing new content and staff are supported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ensure content has been reviewed to go beyond white European perspectives i.e. has been decolonised, and staff are supported to implement this in their areas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enable staff to highlight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enables students to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work in partnership with students to review teaching materials, and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make teaching resources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adopt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Title 5">
            <a:extLst>
              <a:ext uri="{FF2B5EF4-FFF2-40B4-BE49-F238E27FC236}">
                <a16:creationId xmlns:a16="http://schemas.microsoft.com/office/drawing/2014/main" id="{5327296A-7565-4EE3-AB3B-E8B5FF766319}"/>
              </a:ext>
              <a:ext uri="{C183D7F6-B498-43B3-948B-1728B52AA6E4}">
                <adec:decorative xmlns:adec="http://schemas.microsoft.com/office/drawing/2017/decorative" val="1"/>
              </a:ext>
            </a:extLst>
          </p:cNvPr>
          <p:cNvSpPr txBox="1">
            <a:spLocks/>
          </p:cNvSpPr>
          <p:nvPr/>
        </p:nvSpPr>
        <p:spPr>
          <a:xfrm>
            <a:off x="152383" y="192632"/>
            <a:ext cx="10892988" cy="666404"/>
          </a:xfrm>
          <a:prstGeom prst="rect">
            <a:avLst/>
          </a:prstGeom>
          <a:solidFill>
            <a:srgbClr val="5777B4"/>
          </a:solidFill>
          <a:ln>
            <a:noFill/>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spcBef>
                <a:spcPts val="0"/>
              </a:spcBef>
              <a:defRPr/>
            </a:pPr>
            <a:r>
              <a:rPr lang="en-GB" sz="3800" spc="-100" dirty="0">
                <a:latin typeface="Manrope" pitchFamily="2" charset="0"/>
              </a:rPr>
              <a:t>Curriculum Design and Delivery: Senior Leader Checklist</a:t>
            </a:r>
          </a:p>
        </p:txBody>
      </p:sp>
    </p:spTree>
    <p:extLst>
      <p:ext uri="{BB962C8B-B14F-4D97-AF65-F5344CB8AC3E}">
        <p14:creationId xmlns:p14="http://schemas.microsoft.com/office/powerpoint/2010/main" val="3702684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80718d-80b4-4528-83e3-6dc87699a5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B38CDD81D89F4CBD590394D2EBC70F" ma:contentTypeVersion="14" ma:contentTypeDescription="Create a new document." ma:contentTypeScope="" ma:versionID="da84845aac35ba9424a1c2d3c31bee64">
  <xsd:schema xmlns:xsd="http://www.w3.org/2001/XMLSchema" xmlns:xs="http://www.w3.org/2001/XMLSchema" xmlns:p="http://schemas.microsoft.com/office/2006/metadata/properties" xmlns:ns3="3d9a1bbb-7409-4f1c-a50f-2df601a4c4ac" xmlns:ns4="5e80718d-80b4-4528-83e3-6dc87699a5b3" targetNamespace="http://schemas.microsoft.com/office/2006/metadata/properties" ma:root="true" ma:fieldsID="02f19eca8438f004eae7d12913eca545" ns3:_="" ns4:_="">
    <xsd:import namespace="3d9a1bbb-7409-4f1c-a50f-2df601a4c4ac"/>
    <xsd:import namespace="5e80718d-80b4-4528-83e3-6dc87699a5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9a1bbb-7409-4f1c-a50f-2df601a4c4a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80718d-80b4-4528-83e3-6dc87699a5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E39100-F4A6-4ED8-B07B-1A670D0D33D1}">
  <ds:schemaRefs>
    <ds:schemaRef ds:uri="http://purl.org/dc/terms/"/>
    <ds:schemaRef ds:uri="http://schemas.microsoft.com/office/2006/documentManagement/types"/>
    <ds:schemaRef ds:uri="http://purl.org/dc/dcmitype/"/>
    <ds:schemaRef ds:uri="5e80718d-80b4-4528-83e3-6dc87699a5b3"/>
    <ds:schemaRef ds:uri="http://purl.org/dc/elements/1.1/"/>
    <ds:schemaRef ds:uri="http://schemas.microsoft.com/office/2006/metadata/properties"/>
    <ds:schemaRef ds:uri="3d9a1bbb-7409-4f1c-a50f-2df601a4c4ac"/>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E8A9B64-7106-4774-B79A-984394D07CF1}">
  <ds:schemaRefs>
    <ds:schemaRef ds:uri="http://schemas.microsoft.com/sharepoint/v3/contenttype/forms"/>
  </ds:schemaRefs>
</ds:datastoreItem>
</file>

<file path=customXml/itemProps3.xml><?xml version="1.0" encoding="utf-8"?>
<ds:datastoreItem xmlns:ds="http://schemas.openxmlformats.org/officeDocument/2006/customXml" ds:itemID="{F40B99B1-1932-419F-8DF5-CF8A9CC0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9a1bbb-7409-4f1c-a50f-2df601a4c4ac"/>
    <ds:schemaRef ds:uri="5e80718d-80b4-4528-83e3-6dc87699a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Mangal</vt:lpstr>
      <vt:lpstr>Manrope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Dominique Esnault</dc:creator>
  <cp:lastModifiedBy>Dominique Esnault</cp:lastModifiedBy>
  <cp:revision>1</cp:revision>
  <dcterms:created xsi:type="dcterms:W3CDTF">2023-03-25T08:01:30Z</dcterms:created>
  <dcterms:modified xsi:type="dcterms:W3CDTF">2023-05-10T08:42:10Z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0x010100B7B38CDD81D89F4CBD590394D2EBC70F</vt:lpwstr>
  </property>
</Properties>
</file>