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00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2" autoAdjust="0"/>
    <p:restoredTop sz="94660"/>
  </p:normalViewPr>
  <p:slideViewPr>
    <p:cSldViewPr snapToGrid="0">
      <p:cViewPr varScale="1">
        <p:scale>
          <a:sx n="66" d="100"/>
          <a:sy n="66" d="100"/>
        </p:scale>
        <p:origin x="72"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55CA-F5E2-492F-BC80-ADF19EA92E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EE33B9-D317-4B0D-8261-7395D3F2A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FE2707F-BF8D-4140-8B5D-C4B97006A717}"/>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5" name="Footer Placeholder 4">
            <a:extLst>
              <a:ext uri="{FF2B5EF4-FFF2-40B4-BE49-F238E27FC236}">
                <a16:creationId xmlns:a16="http://schemas.microsoft.com/office/drawing/2014/main" id="{5E9E071B-F3E4-466D-A286-FDD2AA4E1B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60C4E1-99F8-49F6-8396-17BDCB605A89}"/>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95442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D2234-E996-4BDD-9CEE-99A84E76D8A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DA0271-B8CD-4DFB-8B73-9E1494F46A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B9EC78-0833-4C95-877B-7355A539F885}"/>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5" name="Footer Placeholder 4">
            <a:extLst>
              <a:ext uri="{FF2B5EF4-FFF2-40B4-BE49-F238E27FC236}">
                <a16:creationId xmlns:a16="http://schemas.microsoft.com/office/drawing/2014/main" id="{E6B7CB50-0FC3-4DD9-B3CF-2D240A5B16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9E1C80-E8EC-4443-91B8-865C0C03F481}"/>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580057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91DAC0-38E3-457E-A83F-A78D3317F9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FF325E-63EB-4A3A-9C56-56048F664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822669-EFE7-4A0B-BABE-21259C53AA01}"/>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5" name="Footer Placeholder 4">
            <a:extLst>
              <a:ext uri="{FF2B5EF4-FFF2-40B4-BE49-F238E27FC236}">
                <a16:creationId xmlns:a16="http://schemas.microsoft.com/office/drawing/2014/main" id="{54AC8D4A-98E7-49EF-BFF5-FB9B71948C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6BE72E-5E25-4553-9CD9-016E312D2FFA}"/>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940983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C7910-C40A-46FC-8FAE-6B3672E3C3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1B86BA-2B7F-4E04-AD48-C75BC57D43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002C6D-A239-4F6D-B917-EA63E895E555}"/>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5" name="Footer Placeholder 4">
            <a:extLst>
              <a:ext uri="{FF2B5EF4-FFF2-40B4-BE49-F238E27FC236}">
                <a16:creationId xmlns:a16="http://schemas.microsoft.com/office/drawing/2014/main" id="{5844FD81-A264-4820-8AB3-AA05721781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571969-A3A5-4BFE-BBCF-C3484A873C1B}"/>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4254134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5373-C2A8-4760-A468-89CB90D3B7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52068C-4EAE-42CE-88AD-BDE96FD37B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703F75E-842D-464B-8958-2717DBC75871}"/>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5" name="Footer Placeholder 4">
            <a:extLst>
              <a:ext uri="{FF2B5EF4-FFF2-40B4-BE49-F238E27FC236}">
                <a16:creationId xmlns:a16="http://schemas.microsoft.com/office/drawing/2014/main" id="{CFF40409-E836-4D24-988A-1CDB874226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499486-CD73-4D0A-BD52-34D89E96A024}"/>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742588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E5E02-C990-4A1D-B390-23F859FB86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1604BB-EE76-42DC-BD66-8C2644B3CF8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7B8E71-CE59-44F6-A119-7F4292C34E6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2202CED-ADAE-4441-B19C-347D01686B40}"/>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6" name="Footer Placeholder 5">
            <a:extLst>
              <a:ext uri="{FF2B5EF4-FFF2-40B4-BE49-F238E27FC236}">
                <a16:creationId xmlns:a16="http://schemas.microsoft.com/office/drawing/2014/main" id="{613D1649-35D1-40F9-97CA-CF769C1423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BDB8A0-473F-4D53-81D3-C26E93072AF1}"/>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84022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EE7F7-DCD7-41EF-ADE0-F0732326F4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DEACA8-0237-42CA-A1A3-C84E228BC8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FDE4E3A-27AC-4C7B-8F76-0B15908704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D6E56D-C058-469A-800F-555677F184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739866-C7B0-48BC-B1E7-6D437434F4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8EC26E-4F7E-42E1-8D90-C683F9931A69}"/>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8" name="Footer Placeholder 7">
            <a:extLst>
              <a:ext uri="{FF2B5EF4-FFF2-40B4-BE49-F238E27FC236}">
                <a16:creationId xmlns:a16="http://schemas.microsoft.com/office/drawing/2014/main" id="{DEABEBF5-C086-4238-B66F-E86BEEDCE0E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7A50E5-F6FC-464D-8342-520CE3DEBAC8}"/>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14283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D31B6-02BA-4482-94CA-B4441B138D6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FCD3FA5-EDBB-4FC9-B999-CD2827809EC6}"/>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4" name="Footer Placeholder 3">
            <a:extLst>
              <a:ext uri="{FF2B5EF4-FFF2-40B4-BE49-F238E27FC236}">
                <a16:creationId xmlns:a16="http://schemas.microsoft.com/office/drawing/2014/main" id="{9884C977-77CC-4812-AB45-C850043B95C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13019E0-7324-4C06-AD37-BE34E7CB4BE8}"/>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240902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75766E-32D1-40AE-ACF5-F96027961047}"/>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3" name="Footer Placeholder 2">
            <a:extLst>
              <a:ext uri="{FF2B5EF4-FFF2-40B4-BE49-F238E27FC236}">
                <a16:creationId xmlns:a16="http://schemas.microsoft.com/office/drawing/2014/main" id="{52CA8092-47AD-4CB4-BB0A-59E429E9E63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3E681BA-9C92-422C-9BAD-18795F703888}"/>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3209597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FC93-AF44-4691-AB41-3E3B523535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A19310-D024-44DD-9850-6D9934F17B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794959-3A18-49D9-8EBC-B596723C2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77089A-DFDF-4572-803B-F28A93C59D22}"/>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6" name="Footer Placeholder 5">
            <a:extLst>
              <a:ext uri="{FF2B5EF4-FFF2-40B4-BE49-F238E27FC236}">
                <a16:creationId xmlns:a16="http://schemas.microsoft.com/office/drawing/2014/main" id="{E70E61E9-C301-4627-8B3D-A0B5B6D32D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1FEF16-9256-45DF-8227-8E2DCD44DCDA}"/>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19375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5D33E-0CBE-4ED8-8DA2-5D52A5AA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431D950-3C95-4077-A9F3-13D131E503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A9256A-1929-401D-8604-7669839DA3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9068AC-0799-4DB4-B420-B2ECD15F270E}"/>
              </a:ext>
            </a:extLst>
          </p:cNvPr>
          <p:cNvSpPr>
            <a:spLocks noGrp="1"/>
          </p:cNvSpPr>
          <p:nvPr>
            <p:ph type="dt" sz="half" idx="10"/>
          </p:nvPr>
        </p:nvSpPr>
        <p:spPr/>
        <p:txBody>
          <a:bodyPr/>
          <a:lstStyle/>
          <a:p>
            <a:fld id="{AABC4D6F-E8B6-434B-9C1F-5CEEED795A65}" type="datetimeFigureOut">
              <a:rPr lang="en-GB" smtClean="0"/>
              <a:t>25/03/2023</a:t>
            </a:fld>
            <a:endParaRPr lang="en-GB"/>
          </a:p>
        </p:txBody>
      </p:sp>
      <p:sp>
        <p:nvSpPr>
          <p:cNvPr id="6" name="Footer Placeholder 5">
            <a:extLst>
              <a:ext uri="{FF2B5EF4-FFF2-40B4-BE49-F238E27FC236}">
                <a16:creationId xmlns:a16="http://schemas.microsoft.com/office/drawing/2014/main" id="{24AA5BD6-9426-440D-8514-1109B63D98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619717-BBC0-46A0-8692-E2F989FFB547}"/>
              </a:ext>
            </a:extLst>
          </p:cNvPr>
          <p:cNvSpPr>
            <a:spLocks noGrp="1"/>
          </p:cNvSpPr>
          <p:nvPr>
            <p:ph type="sldNum" sz="quarter" idx="12"/>
          </p:nvPr>
        </p:nvSpPr>
        <p:spPr/>
        <p:txBody>
          <a:bodyPr/>
          <a:lstStyle/>
          <a:p>
            <a:fld id="{CAA17122-9C36-4510-A5C3-9E122A052594}" type="slidenum">
              <a:rPr lang="en-GB" smtClean="0"/>
              <a:t>‹#›</a:t>
            </a:fld>
            <a:endParaRPr lang="en-GB"/>
          </a:p>
        </p:txBody>
      </p:sp>
    </p:spTree>
    <p:extLst>
      <p:ext uri="{BB962C8B-B14F-4D97-AF65-F5344CB8AC3E}">
        <p14:creationId xmlns:p14="http://schemas.microsoft.com/office/powerpoint/2010/main" val="191736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C976BB-CC5D-4C7A-9AEB-0885B0F59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92D8DB-6FEE-45ED-BD97-90F26C4BFA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F54DC0-05D8-4A13-8F87-14F7110A5C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BC4D6F-E8B6-434B-9C1F-5CEEED795A65}" type="datetimeFigureOut">
              <a:rPr lang="en-GB" smtClean="0"/>
              <a:t>25/03/2023</a:t>
            </a:fld>
            <a:endParaRPr lang="en-GB"/>
          </a:p>
        </p:txBody>
      </p:sp>
      <p:sp>
        <p:nvSpPr>
          <p:cNvPr id="5" name="Footer Placeholder 4">
            <a:extLst>
              <a:ext uri="{FF2B5EF4-FFF2-40B4-BE49-F238E27FC236}">
                <a16:creationId xmlns:a16="http://schemas.microsoft.com/office/drawing/2014/main" id="{9CE39D82-2E73-4869-A1D2-3D60F427A2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1322FEA-8F43-40F1-8C53-1A84871C8C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17122-9C36-4510-A5C3-9E122A052594}" type="slidenum">
              <a:rPr lang="en-GB" smtClean="0"/>
              <a:t>‹#›</a:t>
            </a:fld>
            <a:endParaRPr lang="en-GB"/>
          </a:p>
        </p:txBody>
      </p:sp>
    </p:spTree>
    <p:extLst>
      <p:ext uri="{BB962C8B-B14F-4D97-AF65-F5344CB8AC3E}">
        <p14:creationId xmlns:p14="http://schemas.microsoft.com/office/powerpoint/2010/main" val="3782932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1EEB38A9-C26F-F888-1E81-FB8BEFD20C90}"/>
              </a:ext>
              <a:ext uri="{C183D7F6-B498-43B3-948B-1728B52AA6E4}">
                <adec:decorative xmlns:adec="http://schemas.microsoft.com/office/drawing/2017/decorative" val="1"/>
              </a:ext>
            </a:extLst>
          </p:cNvPr>
          <p:cNvSpPr/>
          <p:nvPr/>
        </p:nvSpPr>
        <p:spPr>
          <a:xfrm>
            <a:off x="9018095" y="174220"/>
            <a:ext cx="2842425"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effectLst/>
        </p:spPr>
        <p:txBody>
          <a:bodyPr wrap="square" lIns="0" tIns="0" rIns="0" bIns="0" rtlCol="0"/>
          <a:lstStyle/>
          <a:p>
            <a:endParaRPr dirty="0">
              <a:solidFill>
                <a:schemeClr val="bg1"/>
              </a:solidFill>
            </a:endParaRPr>
          </a:p>
        </p:txBody>
      </p:sp>
      <p:sp>
        <p:nvSpPr>
          <p:cNvPr id="7" name="Title 5">
            <a:extLst>
              <a:ext uri="{FF2B5EF4-FFF2-40B4-BE49-F238E27FC236}">
                <a16:creationId xmlns:a16="http://schemas.microsoft.com/office/drawing/2014/main" id="{7FB6E3E9-A9B9-5C19-6E52-430CDD13FC23}"/>
              </a:ext>
              <a:ext uri="{C183D7F6-B498-43B3-948B-1728B52AA6E4}">
                <adec:decorative xmlns:adec="http://schemas.microsoft.com/office/drawing/2017/decorative" val="1"/>
              </a:ext>
            </a:extLst>
          </p:cNvPr>
          <p:cNvSpPr txBox="1">
            <a:spLocks/>
          </p:cNvSpPr>
          <p:nvPr/>
        </p:nvSpPr>
        <p:spPr>
          <a:xfrm>
            <a:off x="152386" y="174220"/>
            <a:ext cx="11443412" cy="666404"/>
          </a:xfrm>
          <a:prstGeom prst="rect">
            <a:avLst/>
          </a:prstGeom>
          <a:solidFill>
            <a:srgbClr val="5777B4"/>
          </a:solidFill>
          <a:ln>
            <a:noFill/>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spcBef>
                <a:spcPts val="0"/>
              </a:spcBef>
              <a:defRPr/>
            </a:pPr>
            <a:r>
              <a:rPr lang="en-GB" sz="3800" spc="-100" dirty="0">
                <a:latin typeface="Manrope" pitchFamily="2" charset="0"/>
              </a:rPr>
              <a:t>Curriculum Design and Delivery: Programme Team Checklist</a:t>
            </a: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nvPr>
        </p:nvGraphicFramePr>
        <p:xfrm>
          <a:off x="152383" y="1030951"/>
          <a:ext cx="11671017" cy="43383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tc>
                <a:tc>
                  <a:txBody>
                    <a:bodyPr/>
                    <a:lstStyle/>
                    <a:p>
                      <a:r>
                        <a:rPr lang="en-GB" sz="1200" dirty="0">
                          <a:latin typeface="Manrope" pitchFamily="2" charset="0"/>
                          <a:cs typeface="Mangal" panose="020B0502040204020203" pitchFamily="18" charset="0"/>
                        </a:rPr>
                        <a:t>Yes</a:t>
                      </a:r>
                    </a:p>
                  </a:txBody>
                  <a:tcPr/>
                </a:tc>
                <a:tc>
                  <a:txBody>
                    <a:bodyPr/>
                    <a:lstStyle/>
                    <a:p>
                      <a:r>
                        <a:rPr lang="en-GB" sz="1200" dirty="0">
                          <a:latin typeface="Manrope" pitchFamily="2" charset="0"/>
                          <a:cs typeface="Mangal" panose="020B0502040204020203" pitchFamily="18" charset="0"/>
                        </a:rPr>
                        <a:t>No</a:t>
                      </a:r>
                    </a:p>
                  </a:txBody>
                  <a:tcPr/>
                </a:tc>
                <a:tc>
                  <a:txBody>
                    <a:bodyPr/>
                    <a:lstStyle/>
                    <a:p>
                      <a:r>
                        <a:rPr lang="en-GB" sz="1200" dirty="0">
                          <a:latin typeface="Manrope" pitchFamily="2" charset="0"/>
                          <a:cs typeface="Mangal" panose="020B0502040204020203" pitchFamily="18" charset="0"/>
                        </a:rPr>
                        <a:t>Maybe</a:t>
                      </a:r>
                    </a:p>
                  </a:txBody>
                  <a:tcPr/>
                </a:tc>
                <a:tc>
                  <a:txBody>
                    <a:bodyPr/>
                    <a:lstStyle/>
                    <a:p>
                      <a:r>
                        <a:rPr lang="en-GB" sz="1200" dirty="0">
                          <a:latin typeface="Manrope" pitchFamily="2" charset="0"/>
                          <a:cs typeface="Mangal" panose="020B0502040204020203" pitchFamily="18" charset="0"/>
                        </a:rPr>
                        <a:t>N/A</a:t>
                      </a:r>
                    </a:p>
                  </a:txBody>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curriculum planning, design and delivery actively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actively considers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includes opportunities for students to test relevant pre-existing knowledge before introducing new content, and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curriculum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can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work with students to review our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2" name="TextBox 1">
            <a:extLst>
              <a:ext uri="{FF2B5EF4-FFF2-40B4-BE49-F238E27FC236}">
                <a16:creationId xmlns:a16="http://schemas.microsoft.com/office/drawing/2014/main" id="{4A81AA17-FB4C-EFE1-1A5F-0225ED1D191E}"/>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3" name="object 7">
            <a:extLst>
              <a:ext uri="{FF2B5EF4-FFF2-40B4-BE49-F238E27FC236}">
                <a16:creationId xmlns:a16="http://schemas.microsoft.com/office/drawing/2014/main" id="{8F95092F-759E-BF7F-5394-5DDC5A49B5CE}"/>
              </a:ext>
              <a:ext uri="{C183D7F6-B498-43B3-948B-1728B52AA6E4}">
                <adec:decorative xmlns:adec="http://schemas.microsoft.com/office/drawing/2017/decorative" val="1"/>
              </a:ext>
            </a:extLst>
          </p:cNvPr>
          <p:cNvSpPr/>
          <p:nvPr/>
        </p:nvSpPr>
        <p:spPr>
          <a:xfrm>
            <a:off x="152383" y="6469647"/>
            <a:ext cx="11779126" cy="45719"/>
          </a:xfrm>
          <a:custGeom>
            <a:avLst/>
            <a:gdLst/>
            <a:ahLst/>
            <a:cxnLst/>
            <a:rect l="l" t="t" r="r" b="b"/>
            <a:pathLst>
              <a:path w="9777730">
                <a:moveTo>
                  <a:pt x="0" y="0"/>
                </a:moveTo>
                <a:lnTo>
                  <a:pt x="9777603" y="0"/>
                </a:lnTo>
              </a:path>
            </a:pathLst>
          </a:custGeom>
          <a:ln w="38100">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2714073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B38CDD81D89F4CBD590394D2EBC70F" ma:contentTypeVersion="14" ma:contentTypeDescription="Create a new document." ma:contentTypeScope="" ma:versionID="da84845aac35ba9424a1c2d3c31bee64">
  <xsd:schema xmlns:xsd="http://www.w3.org/2001/XMLSchema" xmlns:xs="http://www.w3.org/2001/XMLSchema" xmlns:p="http://schemas.microsoft.com/office/2006/metadata/properties" xmlns:ns3="3d9a1bbb-7409-4f1c-a50f-2df601a4c4ac" xmlns:ns4="5e80718d-80b4-4528-83e3-6dc87699a5b3" targetNamespace="http://schemas.microsoft.com/office/2006/metadata/properties" ma:root="true" ma:fieldsID="02f19eca8438f004eae7d12913eca545" ns3:_="" ns4:_="">
    <xsd:import namespace="3d9a1bbb-7409-4f1c-a50f-2df601a4c4ac"/>
    <xsd:import namespace="5e80718d-80b4-4528-83e3-6dc87699a5b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LengthInSeconds" minOccurs="0"/>
                <xsd:element ref="ns4:MediaServiceOCR"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9a1bbb-7409-4f1c-a50f-2df601a4c4a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80718d-80b4-4528-83e3-6dc87699a5b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e80718d-80b4-4528-83e3-6dc87699a5b3" xsi:nil="true"/>
  </documentManagement>
</p:properties>
</file>

<file path=customXml/itemProps1.xml><?xml version="1.0" encoding="utf-8"?>
<ds:datastoreItem xmlns:ds="http://schemas.openxmlformats.org/officeDocument/2006/customXml" ds:itemID="{86235E3A-CEB6-4A77-8AB3-9B5AEF504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9a1bbb-7409-4f1c-a50f-2df601a4c4ac"/>
    <ds:schemaRef ds:uri="5e80718d-80b4-4528-83e3-6dc87699a5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0C0285-DB36-4B88-A7A9-71FD10F6EE22}">
  <ds:schemaRefs>
    <ds:schemaRef ds:uri="http://schemas.microsoft.com/sharepoint/v3/contenttype/forms"/>
  </ds:schemaRefs>
</ds:datastoreItem>
</file>

<file path=customXml/itemProps3.xml><?xml version="1.0" encoding="utf-8"?>
<ds:datastoreItem xmlns:ds="http://schemas.openxmlformats.org/officeDocument/2006/customXml" ds:itemID="{239546F8-FB16-48DB-BC07-37E634176669}">
  <ds:schemaRefs>
    <ds:schemaRef ds:uri="5e80718d-80b4-4528-83e3-6dc87699a5b3"/>
    <ds:schemaRef ds:uri="http://purl.org/dc/elements/1.1/"/>
    <ds:schemaRef ds:uri="http://schemas.microsoft.com/office/2006/metadata/properties"/>
    <ds:schemaRef ds:uri="3d9a1bbb-7409-4f1c-a50f-2df601a4c4a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Mangal</vt:lpstr>
      <vt:lpstr>Manrope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Dominique Esnault</dc:creator>
  <cp:lastModifiedBy>Dominique Esnault</cp:lastModifiedBy>
  <cp:revision>1</cp:revision>
  <dcterms:created xsi:type="dcterms:W3CDTF">2023-03-25T08:00:39Z</dcterms:created>
  <dcterms:modified xsi:type="dcterms:W3CDTF">2023-03-25T08:01:09Z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0x010100B7B38CDD81D89F4CBD590394D2EBC70F</vt:lpwstr>
  </property>
</Properties>
</file>