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00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2" autoAdjust="0"/>
    <p:restoredTop sz="94660"/>
  </p:normalViewPr>
  <p:slideViewPr>
    <p:cSldViewPr snapToGrid="0">
      <p:cViewPr varScale="1">
        <p:scale>
          <a:sx n="66" d="100"/>
          <a:sy n="66" d="100"/>
        </p:scale>
        <p:origin x="78" y="7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44AE8-73EC-49DB-9DB7-0CBBE1849D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34FDF4C-97E8-43A9-8B30-AA75E3E3F5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E61EBBC-BD99-4742-985D-7E736D2FCD46}"/>
              </a:ext>
            </a:extLst>
          </p:cNvPr>
          <p:cNvSpPr>
            <a:spLocks noGrp="1"/>
          </p:cNvSpPr>
          <p:nvPr>
            <p:ph type="dt" sz="half" idx="10"/>
          </p:nvPr>
        </p:nvSpPr>
        <p:spPr/>
        <p:txBody>
          <a:bodyPr/>
          <a:lstStyle/>
          <a:p>
            <a:fld id="{9A59B4AE-8AE8-4D96-BE4E-0D51B04B14E6}" type="datetimeFigureOut">
              <a:rPr lang="en-GB" smtClean="0"/>
              <a:t>25/03/2023</a:t>
            </a:fld>
            <a:endParaRPr lang="en-GB"/>
          </a:p>
        </p:txBody>
      </p:sp>
      <p:sp>
        <p:nvSpPr>
          <p:cNvPr id="5" name="Footer Placeholder 4">
            <a:extLst>
              <a:ext uri="{FF2B5EF4-FFF2-40B4-BE49-F238E27FC236}">
                <a16:creationId xmlns:a16="http://schemas.microsoft.com/office/drawing/2014/main" id="{236374C0-E269-4104-901C-E63F9D340D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12DCCD2-3A5C-4EA4-9FB4-B5B46ECEFD3C}"/>
              </a:ext>
            </a:extLst>
          </p:cNvPr>
          <p:cNvSpPr>
            <a:spLocks noGrp="1"/>
          </p:cNvSpPr>
          <p:nvPr>
            <p:ph type="sldNum" sz="quarter" idx="12"/>
          </p:nvPr>
        </p:nvSpPr>
        <p:spPr/>
        <p:txBody>
          <a:bodyPr/>
          <a:lstStyle/>
          <a:p>
            <a:fld id="{614CA12B-02E1-4698-9697-CF82D9AE5CE7}" type="slidenum">
              <a:rPr lang="en-GB" smtClean="0"/>
              <a:t>‹#›</a:t>
            </a:fld>
            <a:endParaRPr lang="en-GB"/>
          </a:p>
        </p:txBody>
      </p:sp>
    </p:spTree>
    <p:extLst>
      <p:ext uri="{BB962C8B-B14F-4D97-AF65-F5344CB8AC3E}">
        <p14:creationId xmlns:p14="http://schemas.microsoft.com/office/powerpoint/2010/main" val="3122800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25996-DC0B-4126-BFC7-15FA2BAADB7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155F262-D88E-43D0-80CE-7552AAAFE27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1242EF-4E66-4346-B0BC-45C52CB3E370}"/>
              </a:ext>
            </a:extLst>
          </p:cNvPr>
          <p:cNvSpPr>
            <a:spLocks noGrp="1"/>
          </p:cNvSpPr>
          <p:nvPr>
            <p:ph type="dt" sz="half" idx="10"/>
          </p:nvPr>
        </p:nvSpPr>
        <p:spPr/>
        <p:txBody>
          <a:bodyPr/>
          <a:lstStyle/>
          <a:p>
            <a:fld id="{9A59B4AE-8AE8-4D96-BE4E-0D51B04B14E6}" type="datetimeFigureOut">
              <a:rPr lang="en-GB" smtClean="0"/>
              <a:t>25/03/2023</a:t>
            </a:fld>
            <a:endParaRPr lang="en-GB"/>
          </a:p>
        </p:txBody>
      </p:sp>
      <p:sp>
        <p:nvSpPr>
          <p:cNvPr id="5" name="Footer Placeholder 4">
            <a:extLst>
              <a:ext uri="{FF2B5EF4-FFF2-40B4-BE49-F238E27FC236}">
                <a16:creationId xmlns:a16="http://schemas.microsoft.com/office/drawing/2014/main" id="{03A9B639-A40A-4DF8-B224-E5BC23EC3B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885655-DC7A-45F6-9E39-F605B78E4831}"/>
              </a:ext>
            </a:extLst>
          </p:cNvPr>
          <p:cNvSpPr>
            <a:spLocks noGrp="1"/>
          </p:cNvSpPr>
          <p:nvPr>
            <p:ph type="sldNum" sz="quarter" idx="12"/>
          </p:nvPr>
        </p:nvSpPr>
        <p:spPr/>
        <p:txBody>
          <a:bodyPr/>
          <a:lstStyle/>
          <a:p>
            <a:fld id="{614CA12B-02E1-4698-9697-CF82D9AE5CE7}" type="slidenum">
              <a:rPr lang="en-GB" smtClean="0"/>
              <a:t>‹#›</a:t>
            </a:fld>
            <a:endParaRPr lang="en-GB"/>
          </a:p>
        </p:txBody>
      </p:sp>
    </p:spTree>
    <p:extLst>
      <p:ext uri="{BB962C8B-B14F-4D97-AF65-F5344CB8AC3E}">
        <p14:creationId xmlns:p14="http://schemas.microsoft.com/office/powerpoint/2010/main" val="554869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9E63AA-57E4-45ED-A433-FDB9359C222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288B18-E976-4CAD-933F-42319F71D57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D8BCB6-CAC8-4024-9802-8406AB20F217}"/>
              </a:ext>
            </a:extLst>
          </p:cNvPr>
          <p:cNvSpPr>
            <a:spLocks noGrp="1"/>
          </p:cNvSpPr>
          <p:nvPr>
            <p:ph type="dt" sz="half" idx="10"/>
          </p:nvPr>
        </p:nvSpPr>
        <p:spPr/>
        <p:txBody>
          <a:bodyPr/>
          <a:lstStyle/>
          <a:p>
            <a:fld id="{9A59B4AE-8AE8-4D96-BE4E-0D51B04B14E6}" type="datetimeFigureOut">
              <a:rPr lang="en-GB" smtClean="0"/>
              <a:t>25/03/2023</a:t>
            </a:fld>
            <a:endParaRPr lang="en-GB"/>
          </a:p>
        </p:txBody>
      </p:sp>
      <p:sp>
        <p:nvSpPr>
          <p:cNvPr id="5" name="Footer Placeholder 4">
            <a:extLst>
              <a:ext uri="{FF2B5EF4-FFF2-40B4-BE49-F238E27FC236}">
                <a16:creationId xmlns:a16="http://schemas.microsoft.com/office/drawing/2014/main" id="{C5CBECA1-9579-44D6-91D1-378CDAEDCA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DBB1C8-2B65-4D02-BA39-E5E35874AF45}"/>
              </a:ext>
            </a:extLst>
          </p:cNvPr>
          <p:cNvSpPr>
            <a:spLocks noGrp="1"/>
          </p:cNvSpPr>
          <p:nvPr>
            <p:ph type="sldNum" sz="quarter" idx="12"/>
          </p:nvPr>
        </p:nvSpPr>
        <p:spPr/>
        <p:txBody>
          <a:bodyPr/>
          <a:lstStyle/>
          <a:p>
            <a:fld id="{614CA12B-02E1-4698-9697-CF82D9AE5CE7}" type="slidenum">
              <a:rPr lang="en-GB" smtClean="0"/>
              <a:t>‹#›</a:t>
            </a:fld>
            <a:endParaRPr lang="en-GB"/>
          </a:p>
        </p:txBody>
      </p:sp>
    </p:spTree>
    <p:extLst>
      <p:ext uri="{BB962C8B-B14F-4D97-AF65-F5344CB8AC3E}">
        <p14:creationId xmlns:p14="http://schemas.microsoft.com/office/powerpoint/2010/main" val="145170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9C98E-B3B3-4C2F-BF29-ED4B7E697C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217781-E65E-4E8B-822A-2DDB398EE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1BD7559-31F2-40E2-9970-EE282584C4A9}"/>
              </a:ext>
            </a:extLst>
          </p:cNvPr>
          <p:cNvSpPr>
            <a:spLocks noGrp="1"/>
          </p:cNvSpPr>
          <p:nvPr>
            <p:ph type="dt" sz="half" idx="10"/>
          </p:nvPr>
        </p:nvSpPr>
        <p:spPr/>
        <p:txBody>
          <a:bodyPr/>
          <a:lstStyle/>
          <a:p>
            <a:fld id="{9A59B4AE-8AE8-4D96-BE4E-0D51B04B14E6}" type="datetimeFigureOut">
              <a:rPr lang="en-GB" smtClean="0"/>
              <a:t>25/03/2023</a:t>
            </a:fld>
            <a:endParaRPr lang="en-GB"/>
          </a:p>
        </p:txBody>
      </p:sp>
      <p:sp>
        <p:nvSpPr>
          <p:cNvPr id="5" name="Footer Placeholder 4">
            <a:extLst>
              <a:ext uri="{FF2B5EF4-FFF2-40B4-BE49-F238E27FC236}">
                <a16:creationId xmlns:a16="http://schemas.microsoft.com/office/drawing/2014/main" id="{3CB4F025-935F-42D0-A2BA-5B1AD2E73A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9ECA6E-3F73-40A5-B6CC-96A68159ED75}"/>
              </a:ext>
            </a:extLst>
          </p:cNvPr>
          <p:cNvSpPr>
            <a:spLocks noGrp="1"/>
          </p:cNvSpPr>
          <p:nvPr>
            <p:ph type="sldNum" sz="quarter" idx="12"/>
          </p:nvPr>
        </p:nvSpPr>
        <p:spPr/>
        <p:txBody>
          <a:bodyPr/>
          <a:lstStyle/>
          <a:p>
            <a:fld id="{614CA12B-02E1-4698-9697-CF82D9AE5CE7}" type="slidenum">
              <a:rPr lang="en-GB" smtClean="0"/>
              <a:t>‹#›</a:t>
            </a:fld>
            <a:endParaRPr lang="en-GB"/>
          </a:p>
        </p:txBody>
      </p:sp>
    </p:spTree>
    <p:extLst>
      <p:ext uri="{BB962C8B-B14F-4D97-AF65-F5344CB8AC3E}">
        <p14:creationId xmlns:p14="http://schemas.microsoft.com/office/powerpoint/2010/main" val="2830727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489B0-EE03-4703-A837-91540C544C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C053DB-AE7B-4D4F-A364-CD56B4A55A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0033F0C-71D6-4B94-9179-2CB04E5254CF}"/>
              </a:ext>
            </a:extLst>
          </p:cNvPr>
          <p:cNvSpPr>
            <a:spLocks noGrp="1"/>
          </p:cNvSpPr>
          <p:nvPr>
            <p:ph type="dt" sz="half" idx="10"/>
          </p:nvPr>
        </p:nvSpPr>
        <p:spPr/>
        <p:txBody>
          <a:bodyPr/>
          <a:lstStyle/>
          <a:p>
            <a:fld id="{9A59B4AE-8AE8-4D96-BE4E-0D51B04B14E6}" type="datetimeFigureOut">
              <a:rPr lang="en-GB" smtClean="0"/>
              <a:t>25/03/2023</a:t>
            </a:fld>
            <a:endParaRPr lang="en-GB"/>
          </a:p>
        </p:txBody>
      </p:sp>
      <p:sp>
        <p:nvSpPr>
          <p:cNvPr id="5" name="Footer Placeholder 4">
            <a:extLst>
              <a:ext uri="{FF2B5EF4-FFF2-40B4-BE49-F238E27FC236}">
                <a16:creationId xmlns:a16="http://schemas.microsoft.com/office/drawing/2014/main" id="{26D06FA0-BC3A-4E74-9DE6-F10BE6F2BD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0608B8-51C6-4057-9CE9-4467726D29A8}"/>
              </a:ext>
            </a:extLst>
          </p:cNvPr>
          <p:cNvSpPr>
            <a:spLocks noGrp="1"/>
          </p:cNvSpPr>
          <p:nvPr>
            <p:ph type="sldNum" sz="quarter" idx="12"/>
          </p:nvPr>
        </p:nvSpPr>
        <p:spPr/>
        <p:txBody>
          <a:bodyPr/>
          <a:lstStyle/>
          <a:p>
            <a:fld id="{614CA12B-02E1-4698-9697-CF82D9AE5CE7}" type="slidenum">
              <a:rPr lang="en-GB" smtClean="0"/>
              <a:t>‹#›</a:t>
            </a:fld>
            <a:endParaRPr lang="en-GB"/>
          </a:p>
        </p:txBody>
      </p:sp>
    </p:spTree>
    <p:extLst>
      <p:ext uri="{BB962C8B-B14F-4D97-AF65-F5344CB8AC3E}">
        <p14:creationId xmlns:p14="http://schemas.microsoft.com/office/powerpoint/2010/main" val="503504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9813F-BBAD-44E2-96D6-8CF0CCE04A6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31ADB57-1C7D-467C-A1CE-9936DADDAE7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BAB2CE8-5F12-43C3-BCA1-F01784AAE28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7882091-0C66-4BCC-9125-F4BD962F830F}"/>
              </a:ext>
            </a:extLst>
          </p:cNvPr>
          <p:cNvSpPr>
            <a:spLocks noGrp="1"/>
          </p:cNvSpPr>
          <p:nvPr>
            <p:ph type="dt" sz="half" idx="10"/>
          </p:nvPr>
        </p:nvSpPr>
        <p:spPr/>
        <p:txBody>
          <a:bodyPr/>
          <a:lstStyle/>
          <a:p>
            <a:fld id="{9A59B4AE-8AE8-4D96-BE4E-0D51B04B14E6}" type="datetimeFigureOut">
              <a:rPr lang="en-GB" smtClean="0"/>
              <a:t>25/03/2023</a:t>
            </a:fld>
            <a:endParaRPr lang="en-GB"/>
          </a:p>
        </p:txBody>
      </p:sp>
      <p:sp>
        <p:nvSpPr>
          <p:cNvPr id="6" name="Footer Placeholder 5">
            <a:extLst>
              <a:ext uri="{FF2B5EF4-FFF2-40B4-BE49-F238E27FC236}">
                <a16:creationId xmlns:a16="http://schemas.microsoft.com/office/drawing/2014/main" id="{0345AC7E-31CC-4137-A157-349B03DBD2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A8BB90-51DB-49AB-9F9B-9D7C81AD4D9D}"/>
              </a:ext>
            </a:extLst>
          </p:cNvPr>
          <p:cNvSpPr>
            <a:spLocks noGrp="1"/>
          </p:cNvSpPr>
          <p:nvPr>
            <p:ph type="sldNum" sz="quarter" idx="12"/>
          </p:nvPr>
        </p:nvSpPr>
        <p:spPr/>
        <p:txBody>
          <a:bodyPr/>
          <a:lstStyle/>
          <a:p>
            <a:fld id="{614CA12B-02E1-4698-9697-CF82D9AE5CE7}" type="slidenum">
              <a:rPr lang="en-GB" smtClean="0"/>
              <a:t>‹#›</a:t>
            </a:fld>
            <a:endParaRPr lang="en-GB"/>
          </a:p>
        </p:txBody>
      </p:sp>
    </p:spTree>
    <p:extLst>
      <p:ext uri="{BB962C8B-B14F-4D97-AF65-F5344CB8AC3E}">
        <p14:creationId xmlns:p14="http://schemas.microsoft.com/office/powerpoint/2010/main" val="3190823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B4118-6271-4569-B19E-48CEAF7C67C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F4C6761-160D-4F82-8559-2320727065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0200488-417F-46B7-A198-6F687A2CCD6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19EA254-3EA7-4720-A277-A487543A17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3CCE764-6276-42E5-A235-09E71143290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AB09970-9072-4078-9EFE-9F2678D4096A}"/>
              </a:ext>
            </a:extLst>
          </p:cNvPr>
          <p:cNvSpPr>
            <a:spLocks noGrp="1"/>
          </p:cNvSpPr>
          <p:nvPr>
            <p:ph type="dt" sz="half" idx="10"/>
          </p:nvPr>
        </p:nvSpPr>
        <p:spPr/>
        <p:txBody>
          <a:bodyPr/>
          <a:lstStyle/>
          <a:p>
            <a:fld id="{9A59B4AE-8AE8-4D96-BE4E-0D51B04B14E6}" type="datetimeFigureOut">
              <a:rPr lang="en-GB" smtClean="0"/>
              <a:t>25/03/2023</a:t>
            </a:fld>
            <a:endParaRPr lang="en-GB"/>
          </a:p>
        </p:txBody>
      </p:sp>
      <p:sp>
        <p:nvSpPr>
          <p:cNvPr id="8" name="Footer Placeholder 7">
            <a:extLst>
              <a:ext uri="{FF2B5EF4-FFF2-40B4-BE49-F238E27FC236}">
                <a16:creationId xmlns:a16="http://schemas.microsoft.com/office/drawing/2014/main" id="{A624D1B3-9D75-42AC-A2BB-69B6486B025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BF314F4-189F-486F-BBBD-E8252078C1BD}"/>
              </a:ext>
            </a:extLst>
          </p:cNvPr>
          <p:cNvSpPr>
            <a:spLocks noGrp="1"/>
          </p:cNvSpPr>
          <p:nvPr>
            <p:ph type="sldNum" sz="quarter" idx="12"/>
          </p:nvPr>
        </p:nvSpPr>
        <p:spPr/>
        <p:txBody>
          <a:bodyPr/>
          <a:lstStyle/>
          <a:p>
            <a:fld id="{614CA12B-02E1-4698-9697-CF82D9AE5CE7}" type="slidenum">
              <a:rPr lang="en-GB" smtClean="0"/>
              <a:t>‹#›</a:t>
            </a:fld>
            <a:endParaRPr lang="en-GB"/>
          </a:p>
        </p:txBody>
      </p:sp>
    </p:spTree>
    <p:extLst>
      <p:ext uri="{BB962C8B-B14F-4D97-AF65-F5344CB8AC3E}">
        <p14:creationId xmlns:p14="http://schemas.microsoft.com/office/powerpoint/2010/main" val="1973650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A99B8-E116-47E4-9F89-F45254A4478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0AD2C67-1D89-4DF2-8ED6-0FFF8B7252DA}"/>
              </a:ext>
            </a:extLst>
          </p:cNvPr>
          <p:cNvSpPr>
            <a:spLocks noGrp="1"/>
          </p:cNvSpPr>
          <p:nvPr>
            <p:ph type="dt" sz="half" idx="10"/>
          </p:nvPr>
        </p:nvSpPr>
        <p:spPr/>
        <p:txBody>
          <a:bodyPr/>
          <a:lstStyle/>
          <a:p>
            <a:fld id="{9A59B4AE-8AE8-4D96-BE4E-0D51B04B14E6}" type="datetimeFigureOut">
              <a:rPr lang="en-GB" smtClean="0"/>
              <a:t>25/03/2023</a:t>
            </a:fld>
            <a:endParaRPr lang="en-GB"/>
          </a:p>
        </p:txBody>
      </p:sp>
      <p:sp>
        <p:nvSpPr>
          <p:cNvPr id="4" name="Footer Placeholder 3">
            <a:extLst>
              <a:ext uri="{FF2B5EF4-FFF2-40B4-BE49-F238E27FC236}">
                <a16:creationId xmlns:a16="http://schemas.microsoft.com/office/drawing/2014/main" id="{BA08AF0E-1453-4A50-894B-185392BBF71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5C6731-D8E2-4EB3-9CA3-E75A8E7EF917}"/>
              </a:ext>
            </a:extLst>
          </p:cNvPr>
          <p:cNvSpPr>
            <a:spLocks noGrp="1"/>
          </p:cNvSpPr>
          <p:nvPr>
            <p:ph type="sldNum" sz="quarter" idx="12"/>
          </p:nvPr>
        </p:nvSpPr>
        <p:spPr/>
        <p:txBody>
          <a:bodyPr/>
          <a:lstStyle/>
          <a:p>
            <a:fld id="{614CA12B-02E1-4698-9697-CF82D9AE5CE7}" type="slidenum">
              <a:rPr lang="en-GB" smtClean="0"/>
              <a:t>‹#›</a:t>
            </a:fld>
            <a:endParaRPr lang="en-GB"/>
          </a:p>
        </p:txBody>
      </p:sp>
    </p:spTree>
    <p:extLst>
      <p:ext uri="{BB962C8B-B14F-4D97-AF65-F5344CB8AC3E}">
        <p14:creationId xmlns:p14="http://schemas.microsoft.com/office/powerpoint/2010/main" val="3987897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7B0357-92D1-4CB8-8FA9-86AB3AF5A0EC}"/>
              </a:ext>
            </a:extLst>
          </p:cNvPr>
          <p:cNvSpPr>
            <a:spLocks noGrp="1"/>
          </p:cNvSpPr>
          <p:nvPr>
            <p:ph type="dt" sz="half" idx="10"/>
          </p:nvPr>
        </p:nvSpPr>
        <p:spPr/>
        <p:txBody>
          <a:bodyPr/>
          <a:lstStyle/>
          <a:p>
            <a:fld id="{9A59B4AE-8AE8-4D96-BE4E-0D51B04B14E6}" type="datetimeFigureOut">
              <a:rPr lang="en-GB" smtClean="0"/>
              <a:t>25/03/2023</a:t>
            </a:fld>
            <a:endParaRPr lang="en-GB"/>
          </a:p>
        </p:txBody>
      </p:sp>
      <p:sp>
        <p:nvSpPr>
          <p:cNvPr id="3" name="Footer Placeholder 2">
            <a:extLst>
              <a:ext uri="{FF2B5EF4-FFF2-40B4-BE49-F238E27FC236}">
                <a16:creationId xmlns:a16="http://schemas.microsoft.com/office/drawing/2014/main" id="{DB46DFF0-B49E-4E70-B0B5-8376EB09820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6FECD43-C57A-4DCB-A7AF-9DACBB3B18FD}"/>
              </a:ext>
            </a:extLst>
          </p:cNvPr>
          <p:cNvSpPr>
            <a:spLocks noGrp="1"/>
          </p:cNvSpPr>
          <p:nvPr>
            <p:ph type="sldNum" sz="quarter" idx="12"/>
          </p:nvPr>
        </p:nvSpPr>
        <p:spPr/>
        <p:txBody>
          <a:bodyPr/>
          <a:lstStyle/>
          <a:p>
            <a:fld id="{614CA12B-02E1-4698-9697-CF82D9AE5CE7}" type="slidenum">
              <a:rPr lang="en-GB" smtClean="0"/>
              <a:t>‹#›</a:t>
            </a:fld>
            <a:endParaRPr lang="en-GB"/>
          </a:p>
        </p:txBody>
      </p:sp>
    </p:spTree>
    <p:extLst>
      <p:ext uri="{BB962C8B-B14F-4D97-AF65-F5344CB8AC3E}">
        <p14:creationId xmlns:p14="http://schemas.microsoft.com/office/powerpoint/2010/main" val="2109731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7E565-8204-4C13-A39E-F6ACBB4419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6501ED-48E4-4A25-A104-C3E80302DA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2F4C688-34E5-4E0F-B103-4340703754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48B708B-0D83-46B5-9330-918DCCA83EE9}"/>
              </a:ext>
            </a:extLst>
          </p:cNvPr>
          <p:cNvSpPr>
            <a:spLocks noGrp="1"/>
          </p:cNvSpPr>
          <p:nvPr>
            <p:ph type="dt" sz="half" idx="10"/>
          </p:nvPr>
        </p:nvSpPr>
        <p:spPr/>
        <p:txBody>
          <a:bodyPr/>
          <a:lstStyle/>
          <a:p>
            <a:fld id="{9A59B4AE-8AE8-4D96-BE4E-0D51B04B14E6}" type="datetimeFigureOut">
              <a:rPr lang="en-GB" smtClean="0"/>
              <a:t>25/03/2023</a:t>
            </a:fld>
            <a:endParaRPr lang="en-GB"/>
          </a:p>
        </p:txBody>
      </p:sp>
      <p:sp>
        <p:nvSpPr>
          <p:cNvPr id="6" name="Footer Placeholder 5">
            <a:extLst>
              <a:ext uri="{FF2B5EF4-FFF2-40B4-BE49-F238E27FC236}">
                <a16:creationId xmlns:a16="http://schemas.microsoft.com/office/drawing/2014/main" id="{7282070E-38A9-4927-9914-BEE6EDA9E5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E4A6189-7210-440F-BDBF-C96CB906067E}"/>
              </a:ext>
            </a:extLst>
          </p:cNvPr>
          <p:cNvSpPr>
            <a:spLocks noGrp="1"/>
          </p:cNvSpPr>
          <p:nvPr>
            <p:ph type="sldNum" sz="quarter" idx="12"/>
          </p:nvPr>
        </p:nvSpPr>
        <p:spPr/>
        <p:txBody>
          <a:bodyPr/>
          <a:lstStyle/>
          <a:p>
            <a:fld id="{614CA12B-02E1-4698-9697-CF82D9AE5CE7}" type="slidenum">
              <a:rPr lang="en-GB" smtClean="0"/>
              <a:t>‹#›</a:t>
            </a:fld>
            <a:endParaRPr lang="en-GB"/>
          </a:p>
        </p:txBody>
      </p:sp>
    </p:spTree>
    <p:extLst>
      <p:ext uri="{BB962C8B-B14F-4D97-AF65-F5344CB8AC3E}">
        <p14:creationId xmlns:p14="http://schemas.microsoft.com/office/powerpoint/2010/main" val="161411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BC701-0DD7-4450-8291-9020D32506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CFB8120-5838-419C-8BAC-7D944F43A6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E5DDA46-3534-44BA-9095-125C00BE91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3F161BE-0183-4F98-ACDF-B11C8138C6A4}"/>
              </a:ext>
            </a:extLst>
          </p:cNvPr>
          <p:cNvSpPr>
            <a:spLocks noGrp="1"/>
          </p:cNvSpPr>
          <p:nvPr>
            <p:ph type="dt" sz="half" idx="10"/>
          </p:nvPr>
        </p:nvSpPr>
        <p:spPr/>
        <p:txBody>
          <a:bodyPr/>
          <a:lstStyle/>
          <a:p>
            <a:fld id="{9A59B4AE-8AE8-4D96-BE4E-0D51B04B14E6}" type="datetimeFigureOut">
              <a:rPr lang="en-GB" smtClean="0"/>
              <a:t>25/03/2023</a:t>
            </a:fld>
            <a:endParaRPr lang="en-GB"/>
          </a:p>
        </p:txBody>
      </p:sp>
      <p:sp>
        <p:nvSpPr>
          <p:cNvPr id="6" name="Footer Placeholder 5">
            <a:extLst>
              <a:ext uri="{FF2B5EF4-FFF2-40B4-BE49-F238E27FC236}">
                <a16:creationId xmlns:a16="http://schemas.microsoft.com/office/drawing/2014/main" id="{0D927000-2699-4014-82AF-69C21B3186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761538-559F-4AA0-8536-3F10345FEB83}"/>
              </a:ext>
            </a:extLst>
          </p:cNvPr>
          <p:cNvSpPr>
            <a:spLocks noGrp="1"/>
          </p:cNvSpPr>
          <p:nvPr>
            <p:ph type="sldNum" sz="quarter" idx="12"/>
          </p:nvPr>
        </p:nvSpPr>
        <p:spPr/>
        <p:txBody>
          <a:bodyPr/>
          <a:lstStyle/>
          <a:p>
            <a:fld id="{614CA12B-02E1-4698-9697-CF82D9AE5CE7}" type="slidenum">
              <a:rPr lang="en-GB" smtClean="0"/>
              <a:t>‹#›</a:t>
            </a:fld>
            <a:endParaRPr lang="en-GB"/>
          </a:p>
        </p:txBody>
      </p:sp>
    </p:spTree>
    <p:extLst>
      <p:ext uri="{BB962C8B-B14F-4D97-AF65-F5344CB8AC3E}">
        <p14:creationId xmlns:p14="http://schemas.microsoft.com/office/powerpoint/2010/main" val="2460685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80DE1C-3686-4DC5-B997-FEA18869B1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CB96346-88F5-4DAD-B20B-183AF7B559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4D4C4C-293B-4DBA-957A-D6E6DE4051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59B4AE-8AE8-4D96-BE4E-0D51B04B14E6}" type="datetimeFigureOut">
              <a:rPr lang="en-GB" smtClean="0"/>
              <a:t>25/03/2023</a:t>
            </a:fld>
            <a:endParaRPr lang="en-GB"/>
          </a:p>
        </p:txBody>
      </p:sp>
      <p:sp>
        <p:nvSpPr>
          <p:cNvPr id="5" name="Footer Placeholder 4">
            <a:extLst>
              <a:ext uri="{FF2B5EF4-FFF2-40B4-BE49-F238E27FC236}">
                <a16:creationId xmlns:a16="http://schemas.microsoft.com/office/drawing/2014/main" id="{FB054AE0-5941-4BAA-9760-21A72A9ABF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E49A7F1-9B55-4FFD-A238-93D45AFF6E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4CA12B-02E1-4698-9697-CF82D9AE5CE7}" type="slidenum">
              <a:rPr lang="en-GB" smtClean="0"/>
              <a:t>‹#›</a:t>
            </a:fld>
            <a:endParaRPr lang="en-GB"/>
          </a:p>
        </p:txBody>
      </p:sp>
    </p:spTree>
    <p:extLst>
      <p:ext uri="{BB962C8B-B14F-4D97-AF65-F5344CB8AC3E}">
        <p14:creationId xmlns:p14="http://schemas.microsoft.com/office/powerpoint/2010/main" val="1357775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ject 3">
            <a:extLst>
              <a:ext uri="{FF2B5EF4-FFF2-40B4-BE49-F238E27FC236}">
                <a16:creationId xmlns:a16="http://schemas.microsoft.com/office/drawing/2014/main" id="{8C85931C-2D88-BFB5-AB63-ABC060EE169C}"/>
              </a:ext>
              <a:ext uri="{C183D7F6-B498-43B3-948B-1728B52AA6E4}">
                <adec:decorative xmlns:adec="http://schemas.microsoft.com/office/drawing/2017/decorative" val="1"/>
              </a:ext>
            </a:extLst>
          </p:cNvPr>
          <p:cNvSpPr/>
          <p:nvPr/>
        </p:nvSpPr>
        <p:spPr>
          <a:xfrm>
            <a:off x="7414433" y="169279"/>
            <a:ext cx="2842425"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5777B4"/>
          </a:solidFill>
          <a:ln>
            <a:noFill/>
          </a:ln>
          <a:effectLst/>
        </p:spPr>
        <p:txBody>
          <a:bodyPr wrap="square" lIns="0" tIns="0" rIns="0" bIns="0" rtlCol="0"/>
          <a:lstStyle/>
          <a:p>
            <a:endParaRPr dirty="0">
              <a:solidFill>
                <a:schemeClr val="bg1"/>
              </a:solidFill>
            </a:endParaRPr>
          </a:p>
        </p:txBody>
      </p:sp>
      <p:sp>
        <p:nvSpPr>
          <p:cNvPr id="4" name="object 7">
            <a:extLst>
              <a:ext uri="{FF2B5EF4-FFF2-40B4-BE49-F238E27FC236}">
                <a16:creationId xmlns:a16="http://schemas.microsoft.com/office/drawing/2014/main" id="{57D0E618-32E6-EB30-391F-311D26DC63F4}"/>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5777B4"/>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6" name="Title 5">
            <a:extLst>
              <a:ext uri="{FF2B5EF4-FFF2-40B4-BE49-F238E27FC236}">
                <a16:creationId xmlns:a16="http://schemas.microsoft.com/office/drawing/2014/main" id="{0E96FF7A-0EDF-773C-1949-2F0071172AC2}"/>
              </a:ext>
            </a:extLst>
          </p:cNvPr>
          <p:cNvSpPr>
            <a:spLocks noGrp="1"/>
          </p:cNvSpPr>
          <p:nvPr>
            <p:ph type="title" idx="4294967295"/>
          </p:nvPr>
        </p:nvSpPr>
        <p:spPr>
          <a:xfrm>
            <a:off x="152386" y="174220"/>
            <a:ext cx="9785434" cy="666404"/>
          </a:xfrm>
          <a:prstGeom prst="rect">
            <a:avLst/>
          </a:prstGeom>
          <a:solidFill>
            <a:srgbClr val="5777B4"/>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nSpc>
                <a:spcPct val="100000"/>
              </a:lnSpc>
              <a:spcBef>
                <a:spcPts val="0"/>
              </a:spcBef>
              <a:defRPr/>
            </a:pPr>
            <a:r>
              <a:rPr lang="en-GB" sz="4000" b="1" dirty="0">
                <a:latin typeface="Manrope" pitchFamily="2" charset="0"/>
              </a:rPr>
              <a:t>Curriculum Design and Delivery: My </a:t>
            </a:r>
            <a:r>
              <a:rPr kumimoji="0" lang="en-GB" sz="4000" b="1" i="0" u="none" strike="noStrike" kern="1200" cap="none" spc="0" normalizeH="0" baseline="0" noProof="0" dirty="0">
                <a:ln>
                  <a:noFill/>
                </a:ln>
                <a:solidFill>
                  <a:schemeClr val="lt1"/>
                </a:solidFill>
                <a:effectLst/>
                <a:uLnTx/>
                <a:uFillTx/>
                <a:latin typeface="Manrope" pitchFamily="2" charset="0"/>
                <a:ea typeface="+mn-ea"/>
                <a:cs typeface="+mn-cs"/>
              </a:rPr>
              <a:t>Checklist</a:t>
            </a:r>
          </a:p>
        </p:txBody>
      </p:sp>
      <p:sp>
        <p:nvSpPr>
          <p:cNvPr id="13" name="object 7">
            <a:extLst>
              <a:ext uri="{FF2B5EF4-FFF2-40B4-BE49-F238E27FC236}">
                <a16:creationId xmlns:a16="http://schemas.microsoft.com/office/drawing/2014/main" id="{8F95092F-759E-BF7F-5394-5DDC5A49B5CE}"/>
              </a:ext>
              <a:ext uri="{C183D7F6-B498-43B3-948B-1728B52AA6E4}">
                <adec:decorative xmlns:adec="http://schemas.microsoft.com/office/drawing/2017/decorative" val="1"/>
              </a:ext>
            </a:extLst>
          </p:cNvPr>
          <p:cNvSpPr/>
          <p:nvPr/>
        </p:nvSpPr>
        <p:spPr>
          <a:xfrm>
            <a:off x="152383" y="6469647"/>
            <a:ext cx="11779126" cy="45719"/>
          </a:xfrm>
          <a:custGeom>
            <a:avLst/>
            <a:gdLst/>
            <a:ahLst/>
            <a:cxnLst/>
            <a:rect l="l" t="t" r="r" b="b"/>
            <a:pathLst>
              <a:path w="9777730">
                <a:moveTo>
                  <a:pt x="0" y="0"/>
                </a:moveTo>
                <a:lnTo>
                  <a:pt x="9777603" y="0"/>
                </a:lnTo>
              </a:path>
            </a:pathLst>
          </a:custGeom>
          <a:ln w="38100">
            <a:solidFill>
              <a:srgbClr val="000000"/>
            </a:solidFill>
          </a:ln>
        </p:spPr>
        <p:txBody>
          <a:bodyPr wrap="square" lIns="0" tIns="0" rIns="0" bIns="0" rtlCol="0"/>
          <a:lstStyle/>
          <a:p>
            <a:endParaRPr/>
          </a:p>
        </p:txBody>
      </p:sp>
      <p:sp>
        <p:nvSpPr>
          <p:cNvPr id="2" name="TextBox 1">
            <a:extLst>
              <a:ext uri="{FF2B5EF4-FFF2-40B4-BE49-F238E27FC236}">
                <a16:creationId xmlns:a16="http://schemas.microsoft.com/office/drawing/2014/main" id="{4A81AA17-FB4C-EFE1-1A5F-0225ED1D191E}"/>
              </a:ext>
            </a:extLst>
          </p:cNvPr>
          <p:cNvSpPr txBox="1"/>
          <p:nvPr/>
        </p:nvSpPr>
        <p:spPr>
          <a:xfrm>
            <a:off x="9509065" y="6515366"/>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nvPr>
        </p:nvGraphicFramePr>
        <p:xfrm>
          <a:off x="152383" y="1030951"/>
          <a:ext cx="11671017" cy="433832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Within my personal teaching practice I ensure that: </a:t>
                      </a:r>
                    </a:p>
                  </a:txBody>
                  <a:tcPr/>
                </a:tc>
                <a:tc>
                  <a:txBody>
                    <a:bodyPr/>
                    <a:lstStyle/>
                    <a:p>
                      <a:r>
                        <a:rPr lang="en-GB" sz="1200" dirty="0">
                          <a:latin typeface="Manrope" pitchFamily="2" charset="0"/>
                          <a:cs typeface="Mangal" panose="020B0502040204020203" pitchFamily="18" charset="0"/>
                        </a:rPr>
                        <a:t>Yes</a:t>
                      </a:r>
                    </a:p>
                  </a:txBody>
                  <a:tcPr/>
                </a:tc>
                <a:tc>
                  <a:txBody>
                    <a:bodyPr/>
                    <a:lstStyle/>
                    <a:p>
                      <a:r>
                        <a:rPr lang="en-GB" sz="1200" dirty="0">
                          <a:latin typeface="Manrope" pitchFamily="2" charset="0"/>
                          <a:cs typeface="Mangal" panose="020B0502040204020203" pitchFamily="18" charset="0"/>
                        </a:rPr>
                        <a:t>No</a:t>
                      </a:r>
                    </a:p>
                  </a:txBody>
                  <a:tcPr/>
                </a:tc>
                <a:tc>
                  <a:txBody>
                    <a:bodyPr/>
                    <a:lstStyle/>
                    <a:p>
                      <a:r>
                        <a:rPr lang="en-GB" sz="1200" dirty="0">
                          <a:latin typeface="Manrope" pitchFamily="2" charset="0"/>
                          <a:cs typeface="Mangal" panose="020B0502040204020203" pitchFamily="18" charset="0"/>
                        </a:rPr>
                        <a:t>Maybe</a:t>
                      </a:r>
                    </a:p>
                  </a:txBody>
                  <a:tcPr/>
                </a:tc>
                <a:tc>
                  <a:txBody>
                    <a:bodyPr/>
                    <a:lstStyle/>
                    <a:p>
                      <a:r>
                        <a:rPr lang="en-GB" sz="1200" dirty="0">
                          <a:latin typeface="Manrope" pitchFamily="2" charset="0"/>
                          <a:cs typeface="Mangal" panose="020B0502040204020203" pitchFamily="18" charset="0"/>
                        </a:rPr>
                        <a:t>N/A</a:t>
                      </a:r>
                    </a:p>
                  </a:txBody>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I embed inclusive education practices within my teaching and assessment planning, design and delivery, with support from the programme team</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work with students as active partners in curriculum design and delivery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actively consider the content that students are likely to have covered before university (e.g. A level, GCSE, BTEC syllabus) and design interventions to address disparities and gaps in knowledge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include opportunities for students to test relevant pre-existing knowledge before introducing new content, and support students to address any gaps identified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content has been reviewed to ensure it goes beyond white European perspectives i.e. has been decolonised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highlights diverse figures within the discipline to students (e.g. LGBTQIA+/Black/Asian/Disabled researchers, authors, or policy makers)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students can personalise their curriculum where appropriate, i.e. can focus on relevant topics of personal interest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work with students to review my teaching materials to pro-actively point out any language that is not clear and consistent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resources are made available in appropriate accessible formats in advance of scheduled teaching sessions wherever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adopts an active and authentic learning approach, not being overly reliant on didactic lecturing, and designed to be accessible to all students (considering e.g. disability, international students, those with limited financial resources)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Tree>
    <p:extLst>
      <p:ext uri="{BB962C8B-B14F-4D97-AF65-F5344CB8AC3E}">
        <p14:creationId xmlns:p14="http://schemas.microsoft.com/office/powerpoint/2010/main" val="2673753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B38CDD81D89F4CBD590394D2EBC70F" ma:contentTypeVersion="14" ma:contentTypeDescription="Create a new document." ma:contentTypeScope="" ma:versionID="da84845aac35ba9424a1c2d3c31bee64">
  <xsd:schema xmlns:xsd="http://www.w3.org/2001/XMLSchema" xmlns:xs="http://www.w3.org/2001/XMLSchema" xmlns:p="http://schemas.microsoft.com/office/2006/metadata/properties" xmlns:ns3="3d9a1bbb-7409-4f1c-a50f-2df601a4c4ac" xmlns:ns4="5e80718d-80b4-4528-83e3-6dc87699a5b3" targetNamespace="http://schemas.microsoft.com/office/2006/metadata/properties" ma:root="true" ma:fieldsID="02f19eca8438f004eae7d12913eca545" ns3:_="" ns4:_="">
    <xsd:import namespace="3d9a1bbb-7409-4f1c-a50f-2df601a4c4ac"/>
    <xsd:import namespace="5e80718d-80b4-4528-83e3-6dc87699a5b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DateTaken" minOccurs="0"/>
                <xsd:element ref="ns4:MediaLengthInSeconds" minOccurs="0"/>
                <xsd:element ref="ns4:MediaServiceOCR"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9a1bbb-7409-4f1c-a50f-2df601a4c4a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80718d-80b4-4528-83e3-6dc87699a5b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5e80718d-80b4-4528-83e3-6dc87699a5b3" xsi:nil="true"/>
  </documentManagement>
</p:properties>
</file>

<file path=customXml/itemProps1.xml><?xml version="1.0" encoding="utf-8"?>
<ds:datastoreItem xmlns:ds="http://schemas.openxmlformats.org/officeDocument/2006/customXml" ds:itemID="{3F2FA25D-C911-485B-BC16-95AD276FCB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9a1bbb-7409-4f1c-a50f-2df601a4c4ac"/>
    <ds:schemaRef ds:uri="5e80718d-80b4-4528-83e3-6dc87699a5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5759F2-C44D-446C-A562-9F83930A0808}">
  <ds:schemaRefs>
    <ds:schemaRef ds:uri="http://schemas.microsoft.com/sharepoint/v3/contenttype/forms"/>
  </ds:schemaRefs>
</ds:datastoreItem>
</file>

<file path=customXml/itemProps3.xml><?xml version="1.0" encoding="utf-8"?>
<ds:datastoreItem xmlns:ds="http://schemas.openxmlformats.org/officeDocument/2006/customXml" ds:itemID="{75E113F8-6AA6-42E0-A772-52F6C7C96CE1}">
  <ds:schemaRefs>
    <ds:schemaRef ds:uri="5e80718d-80b4-4528-83e3-6dc87699a5b3"/>
    <ds:schemaRef ds:uri="http://purl.org/dc/elements/1.1/"/>
    <ds:schemaRef ds:uri="http://schemas.microsoft.com/office/2006/metadata/properties"/>
    <ds:schemaRef ds:uri="3d9a1bbb-7409-4f1c-a50f-2df601a4c4ac"/>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275</Words>
  <Application>Microsoft Office PowerPoint</Application>
  <PresentationFormat>Widescreen</PresentationFormat>
  <Paragraphs>17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Mangal</vt:lpstr>
      <vt:lpstr>Manrope</vt:lpstr>
      <vt:lpstr>Office Theme</vt:lpstr>
      <vt:lpstr>Curriculum Design and Delivery: My Checklist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Design and Delivery: My Checklist</dc:title>
  <dc:creator>Dominique Esnault</dc:creator>
  <cp:lastModifiedBy>Dominique Esnault</cp:lastModifiedBy>
  <cp:revision>1</cp:revision>
  <dcterms:created xsi:type="dcterms:W3CDTF">2023-03-25T07:59:32Z</dcterms:created>
  <dcterms:modified xsi:type="dcterms:W3CDTF">2023-03-25T08:00:20Z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0x010100B7B38CDD81D89F4CBD590394D2EBC70F</vt:lpwstr>
  </property>
</Properties>
</file>