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00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C01BC-CCB1-4C1E-943C-002269945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E20205-78EC-49AE-A8A3-5345AACC7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45073-2FC9-405B-BC75-D3D20404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639BD-207D-4C31-9E97-3D71508A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B394D-2B59-4F8B-9E7D-BE198965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18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B282-B7FB-4182-957C-27FF85D9F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07FF7-4C48-44CE-BC49-A35B8836C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F9FC4-F6E1-4008-8DD2-9AB85FC4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0B1C-C9C9-4C9A-BF03-33CBA0623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6E6B4-0B2E-4311-94A6-A79A18673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55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0B97B0-19D6-4564-BC85-241A46392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00078-5AB2-4C92-8154-AB1B68BBA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6C6EA-77BF-4726-B19A-61D328055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67289-310B-487C-8457-EBE15F378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15996-900A-44F5-881E-5865334D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75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2069-33E0-4111-BC80-137CBACE5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17D1C-88E1-44CB-9882-18D36BB05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AB302-7D17-43AB-85C3-3B3C08321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572D2-6C19-4022-A0C5-FE74C2658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E383E-2A50-4944-BD68-87E19A07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21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27A3-3BD6-4E49-B75B-875B09BCE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C3ADD-0885-47C0-8E05-217133107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AA748-EAD6-48D5-96C2-23DAF1470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C8B30-B7E5-4758-B5F4-70A28C489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4E558-2D0B-471C-90FE-B277F0B2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1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28EE9-D09D-4AD5-8739-2BFB9AE45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1EDC5-3673-4CB3-BFB7-1928E285D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17B0FB-98CA-4C08-B52C-842401F80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EC2A0-2281-494E-803B-63B3D918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4F6B2-BDF1-4EFD-9C53-99EABC14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AA35A-F1D4-49F4-A228-DAAE6458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4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E63F-A08F-4159-8871-2F90AFA76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3A573-2FAC-4B38-B413-ABEA8DE80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86D82-E683-4DEF-8073-9DB100D76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32AA3-3872-4332-B66E-4FA431AE1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367EBF-2326-47DA-97D3-720E471DE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5F6E7-10DB-4F57-A5A8-89BA8ABE8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8E38B0-71F0-4757-8A15-19EFAA55C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53EE1A-AC18-435F-AB0D-0D3C9431E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15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79413-1109-4B25-A5D2-394C01440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8F529-DDC7-44A6-BB7F-D3EB86FA3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ECB46-AFDB-4E1F-977E-B0D1C43AF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7A7346-3819-41B4-847B-063177FD8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17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9E253D-69B7-4B69-A172-1C7DF97A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EFA92B-806C-4C1C-8CAF-1C37B2BA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FC430-3AA2-4B5C-B878-35E9450E8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18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CE38-A718-41CC-9B2F-0373A2C51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63ABE-6EC3-4721-9693-C70E250DE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3ACB99-07C2-4E89-8ABC-511A6B345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E2C7E-24BD-48E0-B90D-5CEED85B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CD4A1-3788-40AA-A0DF-74333B08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94018-A349-4064-A619-54E2C4F39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6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BCFDD-5CD8-4629-B3B2-87DE975F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0A3FAB-8174-4255-8D3E-42CCB552E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C19A9-3C4E-4754-A1D4-93D060FC0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387E9-79DA-445C-A3E4-C47DB4F28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FF726-EBE7-475B-BD29-561473908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F92C2-B49A-40EC-8C3D-6B4B3239E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64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71083C-3C3D-493D-954A-21CBCC873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7E9E7-7066-45F9-B58D-20473A3DA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DFEDC-2085-4A67-AC01-C5BFEB6E93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F7B47-DC2B-411A-9C76-9A34084F3B11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E6682-E66E-4866-9203-4A75F5FD9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921F5-00FB-4E18-8F1E-63F9DE147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2A09-0340-4D48-82A4-97C3809B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4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1EEB38A9-C26F-F888-1E81-FB8BEFD20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66900" y="174220"/>
            <a:ext cx="2842425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006E61"/>
          </a:solidFill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7FB6E3E9-A9B9-5C19-6E52-430CDD13F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52386" y="174220"/>
            <a:ext cx="11192204" cy="666404"/>
          </a:xfrm>
          <a:prstGeom prst="rect">
            <a:avLst/>
          </a:prstGeom>
          <a:solidFill>
            <a:srgbClr val="006E61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4000" spc="-100" dirty="0">
                <a:latin typeface="Manrope" pitchFamily="2" charset="0"/>
              </a:rPr>
              <a:t>Community and Belonging: Programme Team Checklist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468B316-BDB4-FD9B-4371-9504EBA30D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-640465"/>
            <a:ext cx="9410699" cy="64046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GB" dirty="0">
                <a:latin typeface="Manrope" pitchFamily="2" charset="0"/>
              </a:rPr>
              <a:t>Community and Belonging Programme Team Checklist</a:t>
            </a:r>
            <a:endParaRPr lang="en-GB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452B38CA-FB4E-D2E2-A015-E994797307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383" y="1030951"/>
          <a:ext cx="11671017" cy="433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Our programme team ensure that: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Our programme team meet with all students they have responsibility for at multiple points during the academic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team have undertaken appropriate training so they understand their role and responsibilities around student academic and personal support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team can effectively signpost students they are responsible for to appropriate support services where required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team ensure everyone feels welcome, included and supported throughout their programme from induction onwards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Where possible, our programme team influence hiring and admissions processes to build a diverse community of staff and students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provides opportunities for our students to interact socially within structured activities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team and students work in partnership to establish clear ground rules around inclusion and respect for all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students are active members of our department/school, and we act on their feedback provided through formal and informal channels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Group work on our programme is designed so that all students are actively included regardless of background, current circumstances or demographic group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team make it clear to students that they can confidently raise concerns around inclusivity, including potential bias or discrimination, and staff would feel confident about intervening if necessary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A81AA17-FB4C-EFE1-1A5F-0225ED1D191E}"/>
              </a:ext>
            </a:extLst>
          </p:cNvPr>
          <p:cNvSpPr txBox="1"/>
          <p:nvPr/>
        </p:nvSpPr>
        <p:spPr>
          <a:xfrm>
            <a:off x="9509065" y="6515366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57D0E618-32E6-EB30-391F-311D26DC6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6E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8F95092F-759E-BF7F-5394-5DDC5A49B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3" y="6469647"/>
            <a:ext cx="11779126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4523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38CDD81D89F4CBD590394D2EBC70F" ma:contentTypeVersion="14" ma:contentTypeDescription="Create a new document." ma:contentTypeScope="" ma:versionID="da84845aac35ba9424a1c2d3c31bee64">
  <xsd:schema xmlns:xsd="http://www.w3.org/2001/XMLSchema" xmlns:xs="http://www.w3.org/2001/XMLSchema" xmlns:p="http://schemas.microsoft.com/office/2006/metadata/properties" xmlns:ns3="3d9a1bbb-7409-4f1c-a50f-2df601a4c4ac" xmlns:ns4="5e80718d-80b4-4528-83e3-6dc87699a5b3" targetNamespace="http://schemas.microsoft.com/office/2006/metadata/properties" ma:root="true" ma:fieldsID="02f19eca8438f004eae7d12913eca545" ns3:_="" ns4:_="">
    <xsd:import namespace="3d9a1bbb-7409-4f1c-a50f-2df601a4c4ac"/>
    <xsd:import namespace="5e80718d-80b4-4528-83e3-6dc87699a5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a1bbb-7409-4f1c-a50f-2df601a4c4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0718d-80b4-4528-83e3-6dc87699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80718d-80b4-4528-83e3-6dc87699a5b3" xsi:nil="true"/>
  </documentManagement>
</p:properties>
</file>

<file path=customXml/itemProps1.xml><?xml version="1.0" encoding="utf-8"?>
<ds:datastoreItem xmlns:ds="http://schemas.openxmlformats.org/officeDocument/2006/customXml" ds:itemID="{CD20BAA3-40FB-4F7E-A2AB-946E86BC62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a1bbb-7409-4f1c-a50f-2df601a4c4ac"/>
    <ds:schemaRef ds:uri="5e80718d-80b4-4528-83e3-6dc87699a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31BC96-08A9-426D-BF82-4FF7C1DB23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84142F-7327-4C33-BD8A-18CEE91D2AA0}">
  <ds:schemaRefs>
    <ds:schemaRef ds:uri="5e80718d-80b4-4528-83e3-6dc87699a5b3"/>
    <ds:schemaRef ds:uri="http://purl.org/dc/elements/1.1/"/>
    <ds:schemaRef ds:uri="http://schemas.microsoft.com/office/2006/metadata/properties"/>
    <ds:schemaRef ds:uri="3d9a1bbb-7409-4f1c-a50f-2df601a4c4a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Manrope</vt:lpstr>
      <vt:lpstr>Office Theme</vt:lpstr>
      <vt:lpstr>Community and Belonging Programme Team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and Belonging Programme Team Checklist</dc:title>
  <dc:creator>Dominique Esnault</dc:creator>
  <cp:lastModifiedBy>Dominique Esnault</cp:lastModifiedBy>
  <cp:revision>1</cp:revision>
  <dcterms:created xsi:type="dcterms:W3CDTF">2023-03-25T08:05:48Z</dcterms:created>
  <dcterms:modified xsi:type="dcterms:W3CDTF">2023-03-25T08:06:18Z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0x010100B7B38CDD81D89F4CBD590394D2EBC70F</vt:lpwstr>
  </property>
</Properties>
</file>