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BD14-81F2-4F7C-A4C3-2C0E31425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41C56-2C1E-4E5B-8AC3-7E443AC2A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BA44D-0A2B-4169-83AA-E349AC91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9CED8-4CDC-43AE-BD89-82A822C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16E11-E271-4C33-A8A9-B4CDA9D5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154FD-A5BF-43CD-A84C-8C4BE02D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697C4-BC72-47FC-96E2-A24ABA5A8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9B34-1B26-4F1E-8F53-C3FBB2EE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2736-1807-4DE5-B80F-A9CF2B88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898A9-A0E1-497A-B2CA-5A2EDF4B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C1C7E6-DC90-4760-A74B-167B6EF09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719A3-4DD7-410C-9DEC-67E3047CB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DEC59-23C5-461C-A11B-621DFAEC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7BF5D-6DF1-4EA7-B694-BE1D4992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4B5F6-52B3-4F7C-A3ED-2705FA54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4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EFF9-C11B-475D-A402-A55D7EDF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B8765-E805-4285-80DF-E42F2810D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8FA5-3874-4D19-AF7E-78BDCA58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216AF-0D8F-438D-99A0-177BFC61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F2B5B-83B8-4BC2-BC40-8986597E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8920-F43A-4F8F-8D26-F8A9AC02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9D46D-7543-4223-BDB7-A1F219E43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2923-1EBA-4C86-9E77-C554AB17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15D6C-E17D-4B41-ABCF-90295A9E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32F9-E2EF-4ECC-95CD-2CAF5634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7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A888-3325-4929-A8F4-E4B8911B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AF99D-EE3B-45D4-923E-C3B5D0E05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687DE-51D5-4998-9263-D2BC9B642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1525F-D1A2-407A-8092-98A75647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04FAA-AC4C-470A-8A6B-85FFE90C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405D3-CFA4-4571-AB56-F8844C0E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9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D0B9-0419-48AA-A984-2F2995B6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7DAB9-A443-4829-83B1-3D9D8C538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27C2F-40FC-4B98-BBE8-5D4F38507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AC83F-E7FB-4385-BED0-91F822AF1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25F22-68C1-40ED-B367-2FE758F58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34468-B8B8-4C6D-91EF-D27F8997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95743-ADF3-40CC-B791-183AE594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39C59-BDC9-4BDF-B1E5-A4B4FFBF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6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9E06-E250-461D-906F-D5BCEDCD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D1629-D01A-4E9A-ADA7-E415F2C9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7AEFE-9974-4F60-8360-3CB8A70C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5C37-DC47-4342-8A49-C978DE0B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8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740FA-DFD9-4A10-B9B4-5F2966AE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0ABD8-823B-4FE5-B5CD-363BFD5F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370E3-0C90-4380-BF28-41B740D2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3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D83F-ACB8-45D3-871E-F7DA89AD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B883-76C9-4AA4-91F8-8BE7FE916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3ADF4-A1D7-4180-8FCB-7F4791BA0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504B1-9DE2-4F4D-B9E5-D665FA38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56E01-F93F-48E7-8DF6-48CC922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FEF9B-7A82-494B-9D47-8F82642C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8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9AF7-D530-4AEF-B437-AC2A3681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75E51-F19A-44BE-A58F-F016FC052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1D6ED-D1A7-45F3-913D-475162A31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F6251-4CA3-48E5-A75B-3ABC7B3E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39AF7-4C21-454B-BF81-0BEB11C4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5AE60-74BC-46D4-9C27-A2A0FB85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578E4-7879-4940-AD0B-3757F727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578BC-A480-41F8-9400-5587CB963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E2635-FCC1-4961-9751-4B8583DCA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7489-DD92-4D4E-BA30-C1B19E11853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9476F-5065-4855-9DC0-708A0894E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230A-535F-4B79-9A26-D332857EA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AE36-2E37-4375-AC97-104577CEA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8C85931C-2D88-BFB5-AB63-ABC060EE1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2234" y="177512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56B4D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56B4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96FF7A-0EDF-773C-1949-2F0071172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386" y="174220"/>
            <a:ext cx="8700212" cy="666404"/>
          </a:xfrm>
          <a:prstGeom prst="rect">
            <a:avLst/>
          </a:prstGeom>
          <a:solidFill>
            <a:srgbClr val="56B4D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schemeClr val="tx1"/>
                </a:solidFill>
                <a:latin typeface="Manrope" pitchFamily="2" charset="0"/>
              </a:rPr>
              <a:t>Assessment and Feedback: My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Checklist</a:t>
            </a: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Within my personal teaching practice I ensure that: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understand how my assessments relate to the programme level assessment design, and work with colleagues to minimise clashes of hand-in dates in order to achieve manageable assessment workloads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use a range of assessment formats, and enable student personalisation or choice of assessment format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understand how my assessments build towards final year summative assessments throughout the programme, and explain to students the relationships between assessments at different levels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assessments are clearly explained to students through module documentation, written materials and activities in class, using transparent and consistent language to make requirements clear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assessments design out the need for individual alternatives wherever possible (e.g. students given the choice of audio/visual formats so students with hearing/visual impairments do not require individual alternative assessment)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mark schemes are clearly linked to learning outcomes or competencies to ensure marking is appropriate and consistent with assessment design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mark schemes do not over-penalise mistakes in written English or referencing conventions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feedback comments are constructive, and actively point out ways that students can improve their work for future assignments.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provide relevant, focussed and timely formative feedback to support student learning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am sensitive to student anxieties around assessment and feedback, so create a supportive culture around assessment, provide clear guidance, and offer opportunities for students to voice concerns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62F27CE8-1EB3-4675-B6DB-99B99C897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143BB2-FB6F-40FE-8C9A-2A515C9EC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497DD-C8AF-4C9B-9ACA-5DE2072EE55C}">
  <ds:schemaRefs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80718d-80b4-4528-83e3-6dc87699a5b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Assessment and Feedback: My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Feedback: My Checklist</dc:title>
  <dc:creator>Dominique Esnault</dc:creator>
  <cp:lastModifiedBy>Dominique Esnault</cp:lastModifiedBy>
  <cp:revision>1</cp:revision>
  <dcterms:created xsi:type="dcterms:W3CDTF">2023-03-25T08:02:16Z</dcterms:created>
  <dcterms:modified xsi:type="dcterms:W3CDTF">2023-03-25T08:02:50Z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